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notesSlides/notesSlide2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notesSlides/notesSlide3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818" r:id="rId6"/>
  </p:sldMasterIdLst>
  <p:notesMasterIdLst>
    <p:notesMasterId r:id="rId99"/>
  </p:notesMasterIdLst>
  <p:handoutMasterIdLst>
    <p:handoutMasterId r:id="rId100"/>
  </p:handoutMasterIdLst>
  <p:sldIdLst>
    <p:sldId id="1041" r:id="rId7"/>
    <p:sldId id="1234" r:id="rId8"/>
    <p:sldId id="1064" r:id="rId9"/>
    <p:sldId id="1123" r:id="rId10"/>
    <p:sldId id="1065" r:id="rId11"/>
    <p:sldId id="1122" r:id="rId12"/>
    <p:sldId id="1021" r:id="rId13"/>
    <p:sldId id="1125" r:id="rId14"/>
    <p:sldId id="1124" r:id="rId15"/>
    <p:sldId id="1186" r:id="rId16"/>
    <p:sldId id="1193" r:id="rId17"/>
    <p:sldId id="1118" r:id="rId18"/>
    <p:sldId id="1194" r:id="rId19"/>
    <p:sldId id="1112" r:id="rId20"/>
    <p:sldId id="1066" r:id="rId21"/>
    <p:sldId id="1056" r:id="rId22"/>
    <p:sldId id="612" r:id="rId23"/>
    <p:sldId id="1205" r:id="rId24"/>
    <p:sldId id="1031" r:id="rId25"/>
    <p:sldId id="1030" r:id="rId26"/>
    <p:sldId id="1035" r:id="rId27"/>
    <p:sldId id="1204" r:id="rId28"/>
    <p:sldId id="1147" r:id="rId29"/>
    <p:sldId id="1151" r:id="rId30"/>
    <p:sldId id="1148" r:id="rId31"/>
    <p:sldId id="1203" r:id="rId32"/>
    <p:sldId id="1187" r:id="rId33"/>
    <p:sldId id="1143" r:id="rId34"/>
    <p:sldId id="1188" r:id="rId35"/>
    <p:sldId id="1202" r:id="rId36"/>
    <p:sldId id="1140" r:id="rId37"/>
    <p:sldId id="1201" r:id="rId38"/>
    <p:sldId id="1189" r:id="rId39"/>
    <p:sldId id="1200" r:id="rId40"/>
    <p:sldId id="1168" r:id="rId41"/>
    <p:sldId id="1157" r:id="rId42"/>
    <p:sldId id="1158" r:id="rId43"/>
    <p:sldId id="1159" r:id="rId44"/>
    <p:sldId id="1165" r:id="rId45"/>
    <p:sldId id="1166" r:id="rId46"/>
    <p:sldId id="1169" r:id="rId47"/>
    <p:sldId id="1127" r:id="rId48"/>
    <p:sldId id="1190" r:id="rId49"/>
    <p:sldId id="1206" r:id="rId50"/>
    <p:sldId id="1129" r:id="rId51"/>
    <p:sldId id="1217" r:id="rId52"/>
    <p:sldId id="1141" r:id="rId53"/>
    <p:sldId id="1117" r:id="rId54"/>
    <p:sldId id="1116" r:id="rId55"/>
    <p:sldId id="1121" r:id="rId56"/>
    <p:sldId id="1120" r:id="rId57"/>
    <p:sldId id="1216" r:id="rId58"/>
    <p:sldId id="1191" r:id="rId59"/>
    <p:sldId id="1091" r:id="rId60"/>
    <p:sldId id="1006" r:id="rId61"/>
    <p:sldId id="1146" r:id="rId62"/>
    <p:sldId id="1219" r:id="rId63"/>
    <p:sldId id="1150" r:id="rId64"/>
    <p:sldId id="1174" r:id="rId65"/>
    <p:sldId id="1220" r:id="rId66"/>
    <p:sldId id="1178" r:id="rId67"/>
    <p:sldId id="1215" r:id="rId68"/>
    <p:sldId id="1106" r:id="rId69"/>
    <p:sldId id="1108" r:id="rId70"/>
    <p:sldId id="1109" r:id="rId71"/>
    <p:sldId id="1214" r:id="rId72"/>
    <p:sldId id="294" r:id="rId73"/>
    <p:sldId id="1152" r:id="rId74"/>
    <p:sldId id="1155" r:id="rId75"/>
    <p:sldId id="1156" r:id="rId76"/>
    <p:sldId id="1213" r:id="rId77"/>
    <p:sldId id="988" r:id="rId78"/>
    <p:sldId id="1136" r:id="rId79"/>
    <p:sldId id="1137" r:id="rId80"/>
    <p:sldId id="1067" r:id="rId81"/>
    <p:sldId id="1221" r:id="rId82"/>
    <p:sldId id="1222" r:id="rId83"/>
    <p:sldId id="1227" r:id="rId84"/>
    <p:sldId id="1224" r:id="rId85"/>
    <p:sldId id="1229" r:id="rId86"/>
    <p:sldId id="1228" r:id="rId87"/>
    <p:sldId id="1223" r:id="rId88"/>
    <p:sldId id="1231" r:id="rId89"/>
    <p:sldId id="1225" r:id="rId90"/>
    <p:sldId id="1232" r:id="rId91"/>
    <p:sldId id="700" r:id="rId92"/>
    <p:sldId id="712" r:id="rId93"/>
    <p:sldId id="703" r:id="rId94"/>
    <p:sldId id="1233" r:id="rId95"/>
    <p:sldId id="1230" r:id="rId96"/>
    <p:sldId id="1139" r:id="rId97"/>
    <p:sldId id="986"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er Presentation" id="{887D5A8E-1213-45F5-804E-E17F8107D308}">
          <p14:sldIdLst>
            <p14:sldId id="1041"/>
            <p14:sldId id="1234"/>
            <p14:sldId id="1064"/>
            <p14:sldId id="1123"/>
            <p14:sldId id="1065"/>
            <p14:sldId id="1122"/>
            <p14:sldId id="1021"/>
            <p14:sldId id="1125"/>
            <p14:sldId id="1124"/>
            <p14:sldId id="1186"/>
            <p14:sldId id="1193"/>
            <p14:sldId id="1118"/>
            <p14:sldId id="1194"/>
            <p14:sldId id="1112"/>
            <p14:sldId id="1066"/>
            <p14:sldId id="1056"/>
            <p14:sldId id="612"/>
            <p14:sldId id="1205"/>
            <p14:sldId id="1031"/>
            <p14:sldId id="1030"/>
            <p14:sldId id="1035"/>
            <p14:sldId id="1204"/>
            <p14:sldId id="1147"/>
            <p14:sldId id="1151"/>
            <p14:sldId id="1148"/>
            <p14:sldId id="1203"/>
            <p14:sldId id="1187"/>
            <p14:sldId id="1143"/>
            <p14:sldId id="1188"/>
            <p14:sldId id="1202"/>
            <p14:sldId id="1140"/>
            <p14:sldId id="1201"/>
            <p14:sldId id="1189"/>
            <p14:sldId id="1200"/>
            <p14:sldId id="1168"/>
            <p14:sldId id="1157"/>
            <p14:sldId id="1158"/>
            <p14:sldId id="1159"/>
            <p14:sldId id="1165"/>
            <p14:sldId id="1166"/>
            <p14:sldId id="1169"/>
            <p14:sldId id="1127"/>
            <p14:sldId id="1190"/>
            <p14:sldId id="1206"/>
            <p14:sldId id="1129"/>
            <p14:sldId id="1217"/>
            <p14:sldId id="1141"/>
            <p14:sldId id="1117"/>
            <p14:sldId id="1116"/>
            <p14:sldId id="1121"/>
            <p14:sldId id="1120"/>
            <p14:sldId id="1216"/>
            <p14:sldId id="1191"/>
            <p14:sldId id="1091"/>
            <p14:sldId id="1006"/>
            <p14:sldId id="1146"/>
            <p14:sldId id="1219"/>
            <p14:sldId id="1150"/>
            <p14:sldId id="1174"/>
            <p14:sldId id="1220"/>
            <p14:sldId id="1178"/>
            <p14:sldId id="1215"/>
            <p14:sldId id="1106"/>
            <p14:sldId id="1108"/>
            <p14:sldId id="1109"/>
            <p14:sldId id="1214"/>
            <p14:sldId id="294"/>
            <p14:sldId id="1152"/>
            <p14:sldId id="1155"/>
            <p14:sldId id="1156"/>
            <p14:sldId id="1213"/>
            <p14:sldId id="988"/>
            <p14:sldId id="1136"/>
            <p14:sldId id="1137"/>
            <p14:sldId id="1067"/>
            <p14:sldId id="1221"/>
            <p14:sldId id="1222"/>
            <p14:sldId id="1227"/>
            <p14:sldId id="1224"/>
            <p14:sldId id="1229"/>
            <p14:sldId id="1228"/>
            <p14:sldId id="1223"/>
            <p14:sldId id="1231"/>
            <p14:sldId id="1225"/>
            <p14:sldId id="1232"/>
            <p14:sldId id="700"/>
            <p14:sldId id="712"/>
            <p14:sldId id="703"/>
            <p14:sldId id="1233"/>
            <p14:sldId id="1230"/>
            <p14:sldId id="1139"/>
            <p14:sldId id="986"/>
          </p14:sldIdLst>
        </p14:section>
      </p14:sectionLst>
    </p:ext>
    <p:ext uri="{EFAFB233-063F-42B5-8137-9DF3F51BA10A}">
      <p15:sldGuideLst xmlns:p15="http://schemas.microsoft.com/office/powerpoint/2012/main">
        <p15:guide id="3" orient="horz" pos="2160" userDrawn="1">
          <p15:clr>
            <a:srgbClr val="A4A3A4"/>
          </p15:clr>
        </p15:guide>
        <p15:guide id="4" pos="38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76C5A9-A1DA-D910-ED8D-8001610CA716}" name="Missy Nachbar" initials="MN" userId="S::Nachbar-Missy@norc.org::a1bfe458-e5db-4b74-999f-759455c8c7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ajaira Gijon" initials="YG" lastIdx="77" clrIdx="0">
    <p:extLst>
      <p:ext uri="{19B8F6BF-5375-455C-9EA6-DF929625EA0E}">
        <p15:presenceInfo xmlns:p15="http://schemas.microsoft.com/office/powerpoint/2012/main" userId="S-1-5-21-1606980848-1604221776-839522115-17045" providerId="AD"/>
      </p:ext>
    </p:extLst>
  </p:cmAuthor>
  <p:cmAuthor id="2" name="Michael Garcia" initials="MG" lastIdx="43" clrIdx="1">
    <p:extLst>
      <p:ext uri="{19B8F6BF-5375-455C-9EA6-DF929625EA0E}">
        <p15:presenceInfo xmlns:p15="http://schemas.microsoft.com/office/powerpoint/2012/main" userId="ea6b4bbba15aa934" providerId="Windows Live"/>
      </p:ext>
    </p:extLst>
  </p:cmAuthor>
  <p:cmAuthor id="3" name="Ipek Bilgen" initials="IB" lastIdx="1" clrIdx="2">
    <p:extLst>
      <p:ext uri="{19B8F6BF-5375-455C-9EA6-DF929625EA0E}">
        <p15:presenceInfo xmlns:p15="http://schemas.microsoft.com/office/powerpoint/2012/main" userId="S::Bilgen-Ipek@norc.org::133e7193-bce6-480e-adae-6de3951eff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796E"/>
    <a:srgbClr val="D5D0CA"/>
    <a:srgbClr val="EC712E"/>
    <a:srgbClr val="E5E3DF"/>
    <a:srgbClr val="ADA39D"/>
    <a:srgbClr val="7D7470"/>
    <a:srgbClr val="E1D8D4"/>
    <a:srgbClr val="FFFFFF"/>
    <a:srgbClr val="77376B"/>
    <a:srgbClr val="FF58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3C817-278D-46FC-99D1-C56CED2CA59F}" v="1915" dt="2023-01-19T22:07:16.367"/>
    <p1510:client id="{C077C91D-8437-5975-CDA5-D5112D210943}" v="2112" dt="2023-01-19T19:40:23.210"/>
    <p1510:client id="{CB090975-431D-B9D4-B566-4BE17FC2ED48}" v="9" dt="2023-01-20T15:11:37.033"/>
    <p1510:client id="{D8DAD0E1-B40D-12F5-E17C-B9ED4A44E36A}" v="62" dt="2023-01-20T12:54:24.9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0" autoAdjust="0"/>
    <p:restoredTop sz="95935" autoAdjust="0"/>
  </p:normalViewPr>
  <p:slideViewPr>
    <p:cSldViewPr snapToGrid="0" snapToObjects="1" showGuides="1">
      <p:cViewPr varScale="1">
        <p:scale>
          <a:sx n="107" d="100"/>
          <a:sy n="107" d="100"/>
        </p:scale>
        <p:origin x="972" y="102"/>
      </p:cViewPr>
      <p:guideLst>
        <p:guide orient="horz" pos="2160"/>
        <p:guide pos="3816"/>
      </p:guideLst>
    </p:cSldViewPr>
  </p:slideViewPr>
  <p:outlineViewPr>
    <p:cViewPr>
      <p:scale>
        <a:sx n="33" d="100"/>
        <a:sy n="33" d="100"/>
      </p:scale>
      <p:origin x="0" y="-1904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45" d="100"/>
          <a:sy n="45" d="100"/>
        </p:scale>
        <p:origin x="1888" y="4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microsoft.com/office/2015/10/relationships/revisionInfo" Target="revisionInfo.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presProps" Target="presProps.xml"/><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viewProps" Target="viewProps.xml"/><Relationship Id="rId108"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pek Bilgen (she/her)" userId="133e7193-bce6-480e-adae-6de3951eff1e" providerId="ADAL" clId="{4383C817-278D-46FC-99D1-C56CED2CA59F}"/>
    <pc:docChg chg="undo redo custSel addSld delSld modSld sldOrd modSection">
      <pc:chgData name="Ipek Bilgen (she/her)" userId="133e7193-bce6-480e-adae-6de3951eff1e" providerId="ADAL" clId="{4383C817-278D-46FC-99D1-C56CED2CA59F}" dt="2023-01-19T23:06:18.765" v="4263" actId="6549"/>
      <pc:docMkLst>
        <pc:docMk/>
      </pc:docMkLst>
      <pc:sldChg chg="modSp mod">
        <pc:chgData name="Ipek Bilgen (she/her)" userId="133e7193-bce6-480e-adae-6de3951eff1e" providerId="ADAL" clId="{4383C817-278D-46FC-99D1-C56CED2CA59F}" dt="2023-01-19T22:05:19.754" v="4213" actId="1076"/>
        <pc:sldMkLst>
          <pc:docMk/>
          <pc:sldMk cId="2665527905" sldId="612"/>
        </pc:sldMkLst>
        <pc:spChg chg="mod">
          <ac:chgData name="Ipek Bilgen (she/her)" userId="133e7193-bce6-480e-adae-6de3951eff1e" providerId="ADAL" clId="{4383C817-278D-46FC-99D1-C56CED2CA59F}" dt="2023-01-19T22:05:19.754" v="4213" actId="1076"/>
          <ac:spMkLst>
            <pc:docMk/>
            <pc:sldMk cId="2665527905" sldId="612"/>
            <ac:spMk id="6" creationId="{20713A57-F9F9-8FD4-F098-81EE11B8E6DC}"/>
          </ac:spMkLst>
        </pc:spChg>
        <pc:graphicFrameChg chg="mod">
          <ac:chgData name="Ipek Bilgen (she/her)" userId="133e7193-bce6-480e-adae-6de3951eff1e" providerId="ADAL" clId="{4383C817-278D-46FC-99D1-C56CED2CA59F}" dt="2023-01-19T22:05:19.754" v="4213" actId="1076"/>
          <ac:graphicFrameMkLst>
            <pc:docMk/>
            <pc:sldMk cId="2665527905" sldId="612"/>
            <ac:graphicFrameMk id="11" creationId="{68361A19-7BB1-4531-BBAE-03F146C35E62}"/>
          </ac:graphicFrameMkLst>
        </pc:graphicFrameChg>
      </pc:sldChg>
      <pc:sldChg chg="del">
        <pc:chgData name="Ipek Bilgen (she/her)" userId="133e7193-bce6-480e-adae-6de3951eff1e" providerId="ADAL" clId="{4383C817-278D-46FC-99D1-C56CED2CA59F}" dt="2023-01-19T21:30:36.098" v="3571" actId="47"/>
        <pc:sldMkLst>
          <pc:docMk/>
          <pc:sldMk cId="646927017" sldId="692"/>
        </pc:sldMkLst>
      </pc:sldChg>
      <pc:sldChg chg="delSp modSp del mod">
        <pc:chgData name="Ipek Bilgen (she/her)" userId="133e7193-bce6-480e-adae-6de3951eff1e" providerId="ADAL" clId="{4383C817-278D-46FC-99D1-C56CED2CA59F}" dt="2023-01-19T21:30:55.390" v="3575" actId="47"/>
        <pc:sldMkLst>
          <pc:docMk/>
          <pc:sldMk cId="2862933559" sldId="693"/>
        </pc:sldMkLst>
        <pc:spChg chg="del mod">
          <ac:chgData name="Ipek Bilgen (she/her)" userId="133e7193-bce6-480e-adae-6de3951eff1e" providerId="ADAL" clId="{4383C817-278D-46FC-99D1-C56CED2CA59F}" dt="2023-01-19T21:30:50.315" v="3574"/>
          <ac:spMkLst>
            <pc:docMk/>
            <pc:sldMk cId="2862933559" sldId="693"/>
            <ac:spMk id="6" creationId="{00000000-0000-0000-0000-000000000000}"/>
          </ac:spMkLst>
        </pc:spChg>
      </pc:sldChg>
      <pc:sldChg chg="del">
        <pc:chgData name="Ipek Bilgen (she/her)" userId="133e7193-bce6-480e-adae-6de3951eff1e" providerId="ADAL" clId="{4383C817-278D-46FC-99D1-C56CED2CA59F}" dt="2023-01-19T21:31:46.219" v="3577" actId="47"/>
        <pc:sldMkLst>
          <pc:docMk/>
          <pc:sldMk cId="958850050" sldId="694"/>
        </pc:sldMkLst>
      </pc:sldChg>
      <pc:sldChg chg="del">
        <pc:chgData name="Ipek Bilgen (she/her)" userId="133e7193-bce6-480e-adae-6de3951eff1e" providerId="ADAL" clId="{4383C817-278D-46FC-99D1-C56CED2CA59F}" dt="2023-01-19T21:31:46.219" v="3577" actId="47"/>
        <pc:sldMkLst>
          <pc:docMk/>
          <pc:sldMk cId="2004959561" sldId="695"/>
        </pc:sldMkLst>
      </pc:sldChg>
      <pc:sldChg chg="del">
        <pc:chgData name="Ipek Bilgen (she/her)" userId="133e7193-bce6-480e-adae-6de3951eff1e" providerId="ADAL" clId="{4383C817-278D-46FC-99D1-C56CED2CA59F}" dt="2023-01-19T21:31:02.004" v="3576" actId="47"/>
        <pc:sldMkLst>
          <pc:docMk/>
          <pc:sldMk cId="607289139" sldId="696"/>
        </pc:sldMkLst>
      </pc:sldChg>
      <pc:sldChg chg="del">
        <pc:chgData name="Ipek Bilgen (she/her)" userId="133e7193-bce6-480e-adae-6de3951eff1e" providerId="ADAL" clId="{4383C817-278D-46FC-99D1-C56CED2CA59F}" dt="2023-01-19T21:31:46.219" v="3577" actId="47"/>
        <pc:sldMkLst>
          <pc:docMk/>
          <pc:sldMk cId="3850383994" sldId="697"/>
        </pc:sldMkLst>
      </pc:sldChg>
      <pc:sldChg chg="add del">
        <pc:chgData name="Ipek Bilgen (she/her)" userId="133e7193-bce6-480e-adae-6de3951eff1e" providerId="ADAL" clId="{4383C817-278D-46FC-99D1-C56CED2CA59F}" dt="2023-01-19T21:47:56.318" v="3998" actId="47"/>
        <pc:sldMkLst>
          <pc:docMk/>
          <pc:sldMk cId="2459940358" sldId="699"/>
        </pc:sldMkLst>
      </pc:sldChg>
      <pc:sldChg chg="modSp add del mod">
        <pc:chgData name="Ipek Bilgen (she/her)" userId="133e7193-bce6-480e-adae-6de3951eff1e" providerId="ADAL" clId="{4383C817-278D-46FC-99D1-C56CED2CA59F}" dt="2023-01-19T21:37:43.106" v="3668" actId="20577"/>
        <pc:sldMkLst>
          <pc:docMk/>
          <pc:sldMk cId="930118388" sldId="700"/>
        </pc:sldMkLst>
        <pc:spChg chg="mod">
          <ac:chgData name="Ipek Bilgen (she/her)" userId="133e7193-bce6-480e-adae-6de3951eff1e" providerId="ADAL" clId="{4383C817-278D-46FC-99D1-C56CED2CA59F}" dt="2023-01-19T21:37:43.106" v="3668" actId="20577"/>
          <ac:spMkLst>
            <pc:docMk/>
            <pc:sldMk cId="930118388" sldId="700"/>
            <ac:spMk id="2" creationId="{00000000-0000-0000-0000-000000000000}"/>
          </ac:spMkLst>
        </pc:spChg>
        <pc:spChg chg="mod">
          <ac:chgData name="Ipek Bilgen (she/her)" userId="133e7193-bce6-480e-adae-6de3951eff1e" providerId="ADAL" clId="{4383C817-278D-46FC-99D1-C56CED2CA59F}" dt="2023-01-19T21:34:01.270" v="3607" actId="20577"/>
          <ac:spMkLst>
            <pc:docMk/>
            <pc:sldMk cId="930118388" sldId="700"/>
            <ac:spMk id="10" creationId="{00000000-0000-0000-0000-000000000000}"/>
          </ac:spMkLst>
        </pc:spChg>
        <pc:spChg chg="mod">
          <ac:chgData name="Ipek Bilgen (she/her)" userId="133e7193-bce6-480e-adae-6de3951eff1e" providerId="ADAL" clId="{4383C817-278D-46FC-99D1-C56CED2CA59F}" dt="2023-01-19T21:34:14.639" v="3614" actId="20577"/>
          <ac:spMkLst>
            <pc:docMk/>
            <pc:sldMk cId="930118388" sldId="700"/>
            <ac:spMk id="13" creationId="{00000000-0000-0000-0000-000000000000}"/>
          </ac:spMkLst>
        </pc:spChg>
      </pc:sldChg>
      <pc:sldChg chg="modSp mod">
        <pc:chgData name="Ipek Bilgen (she/her)" userId="133e7193-bce6-480e-adae-6de3951eff1e" providerId="ADAL" clId="{4383C817-278D-46FC-99D1-C56CED2CA59F}" dt="2023-01-19T21:59:54.838" v="4097"/>
        <pc:sldMkLst>
          <pc:docMk/>
          <pc:sldMk cId="563830798" sldId="703"/>
        </pc:sldMkLst>
        <pc:spChg chg="mod">
          <ac:chgData name="Ipek Bilgen (she/her)" userId="133e7193-bce6-480e-adae-6de3951eff1e" providerId="ADAL" clId="{4383C817-278D-46FC-99D1-C56CED2CA59F}" dt="2023-01-19T21:59:54.838" v="4097"/>
          <ac:spMkLst>
            <pc:docMk/>
            <pc:sldMk cId="563830798" sldId="703"/>
            <ac:spMk id="6" creationId="{00000000-0000-0000-0000-000000000000}"/>
          </ac:spMkLst>
        </pc:spChg>
        <pc:spChg chg="mod">
          <ac:chgData name="Ipek Bilgen (she/her)" userId="133e7193-bce6-480e-adae-6de3951eff1e" providerId="ADAL" clId="{4383C817-278D-46FC-99D1-C56CED2CA59F}" dt="2023-01-19T21:48:56.486" v="4022" actId="1076"/>
          <ac:spMkLst>
            <pc:docMk/>
            <pc:sldMk cId="563830798" sldId="703"/>
            <ac:spMk id="10" creationId="{00000000-0000-0000-0000-000000000000}"/>
          </ac:spMkLst>
        </pc:spChg>
        <pc:spChg chg="mod">
          <ac:chgData name="Ipek Bilgen (she/her)" userId="133e7193-bce6-480e-adae-6de3951eff1e" providerId="ADAL" clId="{4383C817-278D-46FC-99D1-C56CED2CA59F}" dt="2023-01-19T21:48:34.948" v="4012" actId="1035"/>
          <ac:spMkLst>
            <pc:docMk/>
            <pc:sldMk cId="563830798" sldId="703"/>
            <ac:spMk id="14" creationId="{00000000-0000-0000-0000-000000000000}"/>
          </ac:spMkLst>
        </pc:spChg>
        <pc:spChg chg="mod">
          <ac:chgData name="Ipek Bilgen (she/her)" userId="133e7193-bce6-480e-adae-6de3951eff1e" providerId="ADAL" clId="{4383C817-278D-46FC-99D1-C56CED2CA59F}" dt="2023-01-19T21:48:50.566" v="4021" actId="1035"/>
          <ac:spMkLst>
            <pc:docMk/>
            <pc:sldMk cId="563830798" sldId="703"/>
            <ac:spMk id="15" creationId="{00000000-0000-0000-0000-000000000000}"/>
          </ac:spMkLst>
        </pc:spChg>
        <pc:spChg chg="mod">
          <ac:chgData name="Ipek Bilgen (she/her)" userId="133e7193-bce6-480e-adae-6de3951eff1e" providerId="ADAL" clId="{4383C817-278D-46FC-99D1-C56CED2CA59F}" dt="2023-01-19T21:48:44.342" v="4018" actId="1035"/>
          <ac:spMkLst>
            <pc:docMk/>
            <pc:sldMk cId="563830798" sldId="703"/>
            <ac:spMk id="17" creationId="{00000000-0000-0000-0000-000000000000}"/>
          </ac:spMkLst>
        </pc:spChg>
        <pc:spChg chg="mod">
          <ac:chgData name="Ipek Bilgen (she/her)" userId="133e7193-bce6-480e-adae-6de3951eff1e" providerId="ADAL" clId="{4383C817-278D-46FC-99D1-C56CED2CA59F}" dt="2023-01-19T21:49:12.810" v="4026" actId="207"/>
          <ac:spMkLst>
            <pc:docMk/>
            <pc:sldMk cId="563830798" sldId="703"/>
            <ac:spMk id="18" creationId="{00000000-0000-0000-0000-000000000000}"/>
          </ac:spMkLst>
        </pc:spChg>
        <pc:graphicFrameChg chg="mod">
          <ac:chgData name="Ipek Bilgen (she/her)" userId="133e7193-bce6-480e-adae-6de3951eff1e" providerId="ADAL" clId="{4383C817-278D-46FC-99D1-C56CED2CA59F}" dt="2023-01-19T21:48:20.933" v="4004" actId="20577"/>
          <ac:graphicFrameMkLst>
            <pc:docMk/>
            <pc:sldMk cId="563830798" sldId="703"/>
            <ac:graphicFrameMk id="4" creationId="{00000000-0000-0000-0000-000000000000}"/>
          </ac:graphicFrameMkLst>
        </pc:graphicFrameChg>
        <pc:graphicFrameChg chg="mod">
          <ac:chgData name="Ipek Bilgen (she/her)" userId="133e7193-bce6-480e-adae-6de3951eff1e" providerId="ADAL" clId="{4383C817-278D-46FC-99D1-C56CED2CA59F}" dt="2023-01-19T21:48:24.196" v="4006" actId="20577"/>
          <ac:graphicFrameMkLst>
            <pc:docMk/>
            <pc:sldMk cId="563830798" sldId="703"/>
            <ac:graphicFrameMk id="5" creationId="{00000000-0000-0000-0000-000000000000}"/>
          </ac:graphicFrameMkLst>
        </pc:graphicFrameChg>
        <pc:graphicFrameChg chg="mod">
          <ac:chgData name="Ipek Bilgen (she/her)" userId="133e7193-bce6-480e-adae-6de3951eff1e" providerId="ADAL" clId="{4383C817-278D-46FC-99D1-C56CED2CA59F}" dt="2023-01-19T21:48:27.525" v="4008" actId="20577"/>
          <ac:graphicFrameMkLst>
            <pc:docMk/>
            <pc:sldMk cId="563830798" sldId="703"/>
            <ac:graphicFrameMk id="7" creationId="{00000000-0000-0000-0000-000000000000}"/>
          </ac:graphicFrameMkLst>
        </pc:graphicFrameChg>
      </pc:sldChg>
      <pc:sldChg chg="del">
        <pc:chgData name="Ipek Bilgen (she/her)" userId="133e7193-bce6-480e-adae-6de3951eff1e" providerId="ADAL" clId="{4383C817-278D-46FC-99D1-C56CED2CA59F}" dt="2023-01-19T21:29:04.819" v="3544" actId="47"/>
        <pc:sldMkLst>
          <pc:docMk/>
          <pc:sldMk cId="3301754669" sldId="704"/>
        </pc:sldMkLst>
      </pc:sldChg>
      <pc:sldChg chg="del">
        <pc:chgData name="Ipek Bilgen (she/her)" userId="133e7193-bce6-480e-adae-6de3951eff1e" providerId="ADAL" clId="{4383C817-278D-46FC-99D1-C56CED2CA59F}" dt="2023-01-19T21:29:04.819" v="3544" actId="47"/>
        <pc:sldMkLst>
          <pc:docMk/>
          <pc:sldMk cId="1625311689" sldId="705"/>
        </pc:sldMkLst>
      </pc:sldChg>
      <pc:sldChg chg="modSp del">
        <pc:chgData name="Ipek Bilgen (she/her)" userId="133e7193-bce6-480e-adae-6de3951eff1e" providerId="ADAL" clId="{4383C817-278D-46FC-99D1-C56CED2CA59F}" dt="2023-01-19T21:44:20.814" v="3842" actId="47"/>
        <pc:sldMkLst>
          <pc:docMk/>
          <pc:sldMk cId="3849562111" sldId="711"/>
        </pc:sldMkLst>
        <pc:spChg chg="mod">
          <ac:chgData name="Ipek Bilgen (she/her)" userId="133e7193-bce6-480e-adae-6de3951eff1e" providerId="ADAL" clId="{4383C817-278D-46FC-99D1-C56CED2CA59F}" dt="2023-01-19T21:35:09.396" v="3618" actId="1076"/>
          <ac:spMkLst>
            <pc:docMk/>
            <pc:sldMk cId="3849562111" sldId="711"/>
            <ac:spMk id="3" creationId="{00000000-0000-0000-0000-000000000000}"/>
          </ac:spMkLst>
        </pc:spChg>
        <pc:spChg chg="mod">
          <ac:chgData name="Ipek Bilgen (she/her)" userId="133e7193-bce6-480e-adae-6de3951eff1e" providerId="ADAL" clId="{4383C817-278D-46FC-99D1-C56CED2CA59F}" dt="2023-01-19T21:35:03.772" v="3617" actId="1076"/>
          <ac:spMkLst>
            <pc:docMk/>
            <pc:sldMk cId="3849562111" sldId="711"/>
            <ac:spMk id="5" creationId="{00000000-0000-0000-0000-000000000000}"/>
          </ac:spMkLst>
        </pc:spChg>
      </pc:sldChg>
      <pc:sldChg chg="modSp mod">
        <pc:chgData name="Ipek Bilgen (she/her)" userId="133e7193-bce6-480e-adae-6de3951eff1e" providerId="ADAL" clId="{4383C817-278D-46FC-99D1-C56CED2CA59F}" dt="2023-01-19T21:59:45.227" v="4096"/>
        <pc:sldMkLst>
          <pc:docMk/>
          <pc:sldMk cId="1438163768" sldId="712"/>
        </pc:sldMkLst>
        <pc:spChg chg="mod">
          <ac:chgData name="Ipek Bilgen (she/her)" userId="133e7193-bce6-480e-adae-6de3951eff1e" providerId="ADAL" clId="{4383C817-278D-46FC-99D1-C56CED2CA59F}" dt="2023-01-19T21:28:21.941" v="3543" actId="1076"/>
          <ac:spMkLst>
            <pc:docMk/>
            <pc:sldMk cId="1438163768" sldId="712"/>
            <ac:spMk id="3" creationId="{00000000-0000-0000-0000-000000000000}"/>
          </ac:spMkLst>
        </pc:spChg>
        <pc:spChg chg="mod">
          <ac:chgData name="Ipek Bilgen (she/her)" userId="133e7193-bce6-480e-adae-6de3951eff1e" providerId="ADAL" clId="{4383C817-278D-46FC-99D1-C56CED2CA59F}" dt="2023-01-19T21:49:20.497" v="4028" actId="207"/>
          <ac:spMkLst>
            <pc:docMk/>
            <pc:sldMk cId="1438163768" sldId="712"/>
            <ac:spMk id="5" creationId="{00000000-0000-0000-0000-000000000000}"/>
          </ac:spMkLst>
        </pc:spChg>
        <pc:spChg chg="mod">
          <ac:chgData name="Ipek Bilgen (she/her)" userId="133e7193-bce6-480e-adae-6de3951eff1e" providerId="ADAL" clId="{4383C817-278D-46FC-99D1-C56CED2CA59F}" dt="2023-01-19T21:59:45.227" v="4096"/>
          <ac:spMkLst>
            <pc:docMk/>
            <pc:sldMk cId="1438163768" sldId="712"/>
            <ac:spMk id="6" creationId="{00000000-0000-0000-0000-000000000000}"/>
          </ac:spMkLst>
        </pc:spChg>
      </pc:sldChg>
      <pc:sldChg chg="del">
        <pc:chgData name="Ipek Bilgen (she/her)" userId="133e7193-bce6-480e-adae-6de3951eff1e" providerId="ADAL" clId="{4383C817-278D-46FC-99D1-C56CED2CA59F}" dt="2023-01-19T21:32:26.976" v="3579" actId="47"/>
        <pc:sldMkLst>
          <pc:docMk/>
          <pc:sldMk cId="2401325461" sldId="713"/>
        </pc:sldMkLst>
      </pc:sldChg>
      <pc:sldChg chg="del">
        <pc:chgData name="Ipek Bilgen (she/her)" userId="133e7193-bce6-480e-adae-6de3951eff1e" providerId="ADAL" clId="{4383C817-278D-46FC-99D1-C56CED2CA59F}" dt="2023-01-19T21:29:04.819" v="3544" actId="47"/>
        <pc:sldMkLst>
          <pc:docMk/>
          <pc:sldMk cId="2725837797" sldId="716"/>
        </pc:sldMkLst>
      </pc:sldChg>
      <pc:sldChg chg="del">
        <pc:chgData name="Ipek Bilgen (she/her)" userId="133e7193-bce6-480e-adae-6de3951eff1e" providerId="ADAL" clId="{4383C817-278D-46FC-99D1-C56CED2CA59F}" dt="2023-01-19T21:29:04.819" v="3544" actId="47"/>
        <pc:sldMkLst>
          <pc:docMk/>
          <pc:sldMk cId="1412404620" sldId="717"/>
        </pc:sldMkLst>
      </pc:sldChg>
      <pc:sldChg chg="del">
        <pc:chgData name="Ipek Bilgen (she/her)" userId="133e7193-bce6-480e-adae-6de3951eff1e" providerId="ADAL" clId="{4383C817-278D-46FC-99D1-C56CED2CA59F}" dt="2023-01-19T21:29:04.819" v="3544" actId="47"/>
        <pc:sldMkLst>
          <pc:docMk/>
          <pc:sldMk cId="2789078685" sldId="718"/>
        </pc:sldMkLst>
      </pc:sldChg>
      <pc:sldChg chg="del">
        <pc:chgData name="Ipek Bilgen (she/her)" userId="133e7193-bce6-480e-adae-6de3951eff1e" providerId="ADAL" clId="{4383C817-278D-46FC-99D1-C56CED2CA59F}" dt="2023-01-19T21:29:04.819" v="3544" actId="47"/>
        <pc:sldMkLst>
          <pc:docMk/>
          <pc:sldMk cId="1620270180" sldId="719"/>
        </pc:sldMkLst>
      </pc:sldChg>
      <pc:sldChg chg="modSp mod modNotesTx">
        <pc:chgData name="Ipek Bilgen (she/her)" userId="133e7193-bce6-480e-adae-6de3951eff1e" providerId="ADAL" clId="{4383C817-278D-46FC-99D1-C56CED2CA59F}" dt="2023-01-19T21:57:20.293" v="4039" actId="6549"/>
        <pc:sldMkLst>
          <pc:docMk/>
          <pc:sldMk cId="921232799" sldId="1006"/>
        </pc:sldMkLst>
        <pc:spChg chg="mod">
          <ac:chgData name="Ipek Bilgen (she/her)" userId="133e7193-bce6-480e-adae-6de3951eff1e" providerId="ADAL" clId="{4383C817-278D-46FC-99D1-C56CED2CA59F}" dt="2023-01-19T21:57:20.293" v="4039" actId="6549"/>
          <ac:spMkLst>
            <pc:docMk/>
            <pc:sldMk cId="921232799" sldId="1006"/>
            <ac:spMk id="4" creationId="{2FD50E0E-A351-08E7-B423-C34D3680B6A3}"/>
          </ac:spMkLst>
        </pc:spChg>
        <pc:spChg chg="mod">
          <ac:chgData name="Ipek Bilgen (she/her)" userId="133e7193-bce6-480e-adae-6de3951eff1e" providerId="ADAL" clId="{4383C817-278D-46FC-99D1-C56CED2CA59F}" dt="2023-01-19T21:00:21.048" v="2359"/>
          <ac:spMkLst>
            <pc:docMk/>
            <pc:sldMk cId="921232799" sldId="1006"/>
            <ac:spMk id="6" creationId="{5F3A56CD-C5F2-48AC-9DF8-F5E66D7AD371}"/>
          </ac:spMkLst>
        </pc:spChg>
      </pc:sldChg>
      <pc:sldChg chg="modSp mod">
        <pc:chgData name="Ipek Bilgen (she/her)" userId="133e7193-bce6-480e-adae-6de3951eff1e" providerId="ADAL" clId="{4383C817-278D-46FC-99D1-C56CED2CA59F}" dt="2023-01-19T20:44:09.653" v="2083"/>
        <pc:sldMkLst>
          <pc:docMk/>
          <pc:sldMk cId="2017477995" sldId="1030"/>
        </pc:sldMkLst>
        <pc:spChg chg="mod">
          <ac:chgData name="Ipek Bilgen (she/her)" userId="133e7193-bce6-480e-adae-6de3951eff1e" providerId="ADAL" clId="{4383C817-278D-46FC-99D1-C56CED2CA59F}" dt="2023-01-19T20:44:09.653" v="2083"/>
          <ac:spMkLst>
            <pc:docMk/>
            <pc:sldMk cId="2017477995" sldId="1030"/>
            <ac:spMk id="19" creationId="{D128055C-160B-4A45-0A40-4CBE271EA544}"/>
          </ac:spMkLst>
        </pc:spChg>
      </pc:sldChg>
      <pc:sldChg chg="modSp mod">
        <pc:chgData name="Ipek Bilgen (she/her)" userId="133e7193-bce6-480e-adae-6de3951eff1e" providerId="ADAL" clId="{4383C817-278D-46FC-99D1-C56CED2CA59F}" dt="2023-01-19T20:44:01.467" v="2082" actId="20577"/>
        <pc:sldMkLst>
          <pc:docMk/>
          <pc:sldMk cId="3497664822" sldId="1031"/>
        </pc:sldMkLst>
        <pc:spChg chg="mod">
          <ac:chgData name="Ipek Bilgen (she/her)" userId="133e7193-bce6-480e-adae-6de3951eff1e" providerId="ADAL" clId="{4383C817-278D-46FC-99D1-C56CED2CA59F}" dt="2023-01-19T20:44:01.467" v="2082" actId="20577"/>
          <ac:spMkLst>
            <pc:docMk/>
            <pc:sldMk cId="3497664822" sldId="1031"/>
            <ac:spMk id="2" creationId="{F009F6E1-F7F6-705F-4901-243B8F3EFDB2}"/>
          </ac:spMkLst>
        </pc:spChg>
        <pc:spChg chg="mod">
          <ac:chgData name="Ipek Bilgen (she/her)" userId="133e7193-bce6-480e-adae-6de3951eff1e" providerId="ADAL" clId="{4383C817-278D-46FC-99D1-C56CED2CA59F}" dt="2023-01-19T20:43:07.867" v="2072" actId="1076"/>
          <ac:spMkLst>
            <pc:docMk/>
            <pc:sldMk cId="3497664822" sldId="1031"/>
            <ac:spMk id="3" creationId="{5F85612E-DBB6-A1FC-5AA0-FC7CD150AD78}"/>
          </ac:spMkLst>
        </pc:spChg>
      </pc:sldChg>
      <pc:sldChg chg="modSp mod">
        <pc:chgData name="Ipek Bilgen (she/her)" userId="133e7193-bce6-480e-adae-6de3951eff1e" providerId="ADAL" clId="{4383C817-278D-46FC-99D1-C56CED2CA59F}" dt="2023-01-19T20:44:13.078" v="2084"/>
        <pc:sldMkLst>
          <pc:docMk/>
          <pc:sldMk cId="4197456801" sldId="1035"/>
        </pc:sldMkLst>
        <pc:spChg chg="mod">
          <ac:chgData name="Ipek Bilgen (she/her)" userId="133e7193-bce6-480e-adae-6de3951eff1e" providerId="ADAL" clId="{4383C817-278D-46FC-99D1-C56CED2CA59F}" dt="2023-01-19T20:44:13.078" v="2084"/>
          <ac:spMkLst>
            <pc:docMk/>
            <pc:sldMk cId="4197456801" sldId="1035"/>
            <ac:spMk id="6" creationId="{08515AF5-459C-B80B-0BC1-A9A6523B9C1B}"/>
          </ac:spMkLst>
        </pc:spChg>
      </pc:sldChg>
      <pc:sldChg chg="modSp mod">
        <pc:chgData name="Ipek Bilgen (she/her)" userId="133e7193-bce6-480e-adae-6de3951eff1e" providerId="ADAL" clId="{4383C817-278D-46FC-99D1-C56CED2CA59F}" dt="2023-01-19T21:53:27.299" v="4033" actId="14100"/>
        <pc:sldMkLst>
          <pc:docMk/>
          <pc:sldMk cId="3128785263" sldId="1041"/>
        </pc:sldMkLst>
        <pc:spChg chg="mod">
          <ac:chgData name="Ipek Bilgen (she/her)" userId="133e7193-bce6-480e-adae-6de3951eff1e" providerId="ADAL" clId="{4383C817-278D-46FC-99D1-C56CED2CA59F}" dt="2023-01-19T21:53:27.299" v="4033" actId="14100"/>
          <ac:spMkLst>
            <pc:docMk/>
            <pc:sldMk cId="3128785263" sldId="1041"/>
            <ac:spMk id="2" creationId="{B301E7CE-3453-4EEC-8902-CD01EAE83630}"/>
          </ac:spMkLst>
        </pc:spChg>
      </pc:sldChg>
      <pc:sldChg chg="modSp mod">
        <pc:chgData name="Ipek Bilgen (she/her)" userId="133e7193-bce6-480e-adae-6de3951eff1e" providerId="ADAL" clId="{4383C817-278D-46FC-99D1-C56CED2CA59F}" dt="2023-01-19T22:04:50.434" v="4212" actId="20577"/>
        <pc:sldMkLst>
          <pc:docMk/>
          <pc:sldMk cId="149127838" sldId="1065"/>
        </pc:sldMkLst>
        <pc:spChg chg="mod">
          <ac:chgData name="Ipek Bilgen (she/her)" userId="133e7193-bce6-480e-adae-6de3951eff1e" providerId="ADAL" clId="{4383C817-278D-46FC-99D1-C56CED2CA59F}" dt="2023-01-19T22:04:50.434" v="4212" actId="20577"/>
          <ac:spMkLst>
            <pc:docMk/>
            <pc:sldMk cId="149127838" sldId="1065"/>
            <ac:spMk id="12" creationId="{C2FE03C1-E0CE-43AF-8560-C2E2B2C1CD34}"/>
          </ac:spMkLst>
        </pc:spChg>
      </pc:sldChg>
      <pc:sldChg chg="del">
        <pc:chgData name="Ipek Bilgen (she/her)" userId="133e7193-bce6-480e-adae-6de3951eff1e" providerId="ADAL" clId="{4383C817-278D-46FC-99D1-C56CED2CA59F}" dt="2023-01-19T22:01:22.470" v="4135" actId="47"/>
        <pc:sldMkLst>
          <pc:docMk/>
          <pc:sldMk cId="2604003817" sldId="1069"/>
        </pc:sldMkLst>
      </pc:sldChg>
      <pc:sldChg chg="modSp mod">
        <pc:chgData name="Ipek Bilgen (she/her)" userId="133e7193-bce6-480e-adae-6de3951eff1e" providerId="ADAL" clId="{4383C817-278D-46FC-99D1-C56CED2CA59F}" dt="2023-01-19T21:01:43.695" v="2393" actId="20577"/>
        <pc:sldMkLst>
          <pc:docMk/>
          <pc:sldMk cId="4109453934" sldId="1091"/>
        </pc:sldMkLst>
        <pc:spChg chg="mod">
          <ac:chgData name="Ipek Bilgen (she/her)" userId="133e7193-bce6-480e-adae-6de3951eff1e" providerId="ADAL" clId="{4383C817-278D-46FC-99D1-C56CED2CA59F}" dt="2023-01-19T21:01:43.695" v="2393" actId="20577"/>
          <ac:spMkLst>
            <pc:docMk/>
            <pc:sldMk cId="4109453934" sldId="1091"/>
            <ac:spMk id="2" creationId="{278779FE-FA16-4405-86FE-8FFD2FA2F95B}"/>
          </ac:spMkLst>
        </pc:spChg>
        <pc:spChg chg="mod">
          <ac:chgData name="Ipek Bilgen (she/her)" userId="133e7193-bce6-480e-adae-6de3951eff1e" providerId="ADAL" clId="{4383C817-278D-46FC-99D1-C56CED2CA59F}" dt="2023-01-19T21:00:16.463" v="2358"/>
          <ac:spMkLst>
            <pc:docMk/>
            <pc:sldMk cId="4109453934" sldId="1091"/>
            <ac:spMk id="3" creationId="{F8E1A1A2-E2A4-494C-8BDF-F00E7BA4806D}"/>
          </ac:spMkLst>
        </pc:spChg>
      </pc:sldChg>
      <pc:sldChg chg="modSp mod modAnim">
        <pc:chgData name="Ipek Bilgen (she/her)" userId="133e7193-bce6-480e-adae-6de3951eff1e" providerId="ADAL" clId="{4383C817-278D-46FC-99D1-C56CED2CA59F}" dt="2023-01-19T22:03:18.016" v="4206" actId="1076"/>
        <pc:sldMkLst>
          <pc:docMk/>
          <pc:sldMk cId="3890087198" sldId="1109"/>
        </pc:sldMkLst>
        <pc:spChg chg="mod">
          <ac:chgData name="Ipek Bilgen (she/her)" userId="133e7193-bce6-480e-adae-6de3951eff1e" providerId="ADAL" clId="{4383C817-278D-46FC-99D1-C56CED2CA59F}" dt="2023-01-19T22:03:15.447" v="4205" actId="1076"/>
          <ac:spMkLst>
            <pc:docMk/>
            <pc:sldMk cId="3890087198" sldId="1109"/>
            <ac:spMk id="8" creationId="{114881D7-C07A-4698-A5BA-1BE2B252EB48}"/>
          </ac:spMkLst>
        </pc:spChg>
        <pc:spChg chg="mod">
          <ac:chgData name="Ipek Bilgen (she/her)" userId="133e7193-bce6-480e-adae-6de3951eff1e" providerId="ADAL" clId="{4383C817-278D-46FC-99D1-C56CED2CA59F}" dt="2023-01-19T22:03:18.016" v="4206" actId="1076"/>
          <ac:spMkLst>
            <pc:docMk/>
            <pc:sldMk cId="3890087198" sldId="1109"/>
            <ac:spMk id="12" creationId="{274D080D-D32A-4790-8936-F41B99CF78B9}"/>
          </ac:spMkLst>
        </pc:spChg>
      </pc:sldChg>
      <pc:sldChg chg="modSp mod">
        <pc:chgData name="Ipek Bilgen (she/her)" userId="133e7193-bce6-480e-adae-6de3951eff1e" providerId="ADAL" clId="{4383C817-278D-46FC-99D1-C56CED2CA59F}" dt="2023-01-19T22:07:16.367" v="4224" actId="1076"/>
        <pc:sldMkLst>
          <pc:docMk/>
          <pc:sldMk cId="4055368661" sldId="1113"/>
        </pc:sldMkLst>
        <pc:spChg chg="mod">
          <ac:chgData name="Ipek Bilgen (she/her)" userId="133e7193-bce6-480e-adae-6de3951eff1e" providerId="ADAL" clId="{4383C817-278D-46FC-99D1-C56CED2CA59F}" dt="2023-01-19T22:07:16.367" v="4224" actId="1076"/>
          <ac:spMkLst>
            <pc:docMk/>
            <pc:sldMk cId="4055368661" sldId="1113"/>
            <ac:spMk id="4" creationId="{0AC0FB3F-7856-E538-419B-E36FD1799E70}"/>
          </ac:spMkLst>
        </pc:spChg>
        <pc:graphicFrameChg chg="mod">
          <ac:chgData name="Ipek Bilgen (she/her)" userId="133e7193-bce6-480e-adae-6de3951eff1e" providerId="ADAL" clId="{4383C817-278D-46FC-99D1-C56CED2CA59F}" dt="2023-01-19T22:07:13.082" v="4223" actId="1076"/>
          <ac:graphicFrameMkLst>
            <pc:docMk/>
            <pc:sldMk cId="4055368661" sldId="1113"/>
            <ac:graphicFrameMk id="3" creationId="{BD395818-5B05-3905-58B2-3CA87E7B5F6F}"/>
          </ac:graphicFrameMkLst>
        </pc:graphicFrameChg>
      </pc:sldChg>
      <pc:sldChg chg="modSp mod">
        <pc:chgData name="Ipek Bilgen (she/her)" userId="133e7193-bce6-480e-adae-6de3951eff1e" providerId="ADAL" clId="{4383C817-278D-46FC-99D1-C56CED2CA59F}" dt="2023-01-19T21:54:21.512" v="4038" actId="1076"/>
        <pc:sldMkLst>
          <pc:docMk/>
          <pc:sldMk cId="2642622117" sldId="1118"/>
        </pc:sldMkLst>
        <pc:spChg chg="mod">
          <ac:chgData name="Ipek Bilgen (she/her)" userId="133e7193-bce6-480e-adae-6de3951eff1e" providerId="ADAL" clId="{4383C817-278D-46FC-99D1-C56CED2CA59F}" dt="2023-01-19T21:54:21.512" v="4038" actId="1076"/>
          <ac:spMkLst>
            <pc:docMk/>
            <pc:sldMk cId="2642622117" sldId="1118"/>
            <ac:spMk id="6" creationId="{07373ED1-C100-0308-EC35-C2129FB953D8}"/>
          </ac:spMkLst>
        </pc:spChg>
        <pc:spChg chg="mod">
          <ac:chgData name="Ipek Bilgen (she/her)" userId="133e7193-bce6-480e-adae-6de3951eff1e" providerId="ADAL" clId="{4383C817-278D-46FC-99D1-C56CED2CA59F}" dt="2023-01-19T21:54:14.510" v="4037" actId="1076"/>
          <ac:spMkLst>
            <pc:docMk/>
            <pc:sldMk cId="2642622117" sldId="1118"/>
            <ac:spMk id="7" creationId="{00000000-0000-0000-0000-000000000000}"/>
          </ac:spMkLst>
        </pc:spChg>
        <pc:graphicFrameChg chg="mod">
          <ac:chgData name="Ipek Bilgen (she/her)" userId="133e7193-bce6-480e-adae-6de3951eff1e" providerId="ADAL" clId="{4383C817-278D-46FC-99D1-C56CED2CA59F}" dt="2023-01-19T21:54:21.512" v="4038" actId="1076"/>
          <ac:graphicFrameMkLst>
            <pc:docMk/>
            <pc:sldMk cId="2642622117" sldId="1118"/>
            <ac:graphicFrameMk id="4" creationId="{6462F824-C29B-46C1-806D-E790F823D728}"/>
          </ac:graphicFrameMkLst>
        </pc:graphicFrameChg>
      </pc:sldChg>
      <pc:sldChg chg="modSp mod">
        <pc:chgData name="Ipek Bilgen (she/her)" userId="133e7193-bce6-480e-adae-6de3951eff1e" providerId="ADAL" clId="{4383C817-278D-46FC-99D1-C56CED2CA59F}" dt="2023-01-19T22:06:58.905" v="4221" actId="1076"/>
        <pc:sldMkLst>
          <pc:docMk/>
          <pc:sldMk cId="3074050457" sldId="1129"/>
        </pc:sldMkLst>
        <pc:spChg chg="mod">
          <ac:chgData name="Ipek Bilgen (she/her)" userId="133e7193-bce6-480e-adae-6de3951eff1e" providerId="ADAL" clId="{4383C817-278D-46FC-99D1-C56CED2CA59F}" dt="2023-01-19T22:06:58.905" v="4221" actId="1076"/>
          <ac:spMkLst>
            <pc:docMk/>
            <pc:sldMk cId="3074050457" sldId="1129"/>
            <ac:spMk id="11" creationId="{79891A61-55FE-4DE9-B934-B618F139DDAA}"/>
          </ac:spMkLst>
        </pc:spChg>
        <pc:picChg chg="mod">
          <ac:chgData name="Ipek Bilgen (she/her)" userId="133e7193-bce6-480e-adae-6de3951eff1e" providerId="ADAL" clId="{4383C817-278D-46FC-99D1-C56CED2CA59F}" dt="2023-01-19T22:06:56.185" v="4220" actId="1076"/>
          <ac:picMkLst>
            <pc:docMk/>
            <pc:sldMk cId="3074050457" sldId="1129"/>
            <ac:picMk id="5" creationId="{FA113C6A-DC3A-B6D7-1E90-D360BACB7B7E}"/>
          </ac:picMkLst>
        </pc:picChg>
        <pc:picChg chg="mod">
          <ac:chgData name="Ipek Bilgen (she/her)" userId="133e7193-bce6-480e-adae-6de3951eff1e" providerId="ADAL" clId="{4383C817-278D-46FC-99D1-C56CED2CA59F}" dt="2023-01-19T22:06:56.185" v="4220" actId="1076"/>
          <ac:picMkLst>
            <pc:docMk/>
            <pc:sldMk cId="3074050457" sldId="1129"/>
            <ac:picMk id="7" creationId="{2E2B2C9B-9FC7-A45F-5DFE-719F8B7BD66E}"/>
          </ac:picMkLst>
        </pc:picChg>
        <pc:picChg chg="mod">
          <ac:chgData name="Ipek Bilgen (she/her)" userId="133e7193-bce6-480e-adae-6de3951eff1e" providerId="ADAL" clId="{4383C817-278D-46FC-99D1-C56CED2CA59F}" dt="2023-01-19T22:06:56.185" v="4220" actId="1076"/>
          <ac:picMkLst>
            <pc:docMk/>
            <pc:sldMk cId="3074050457" sldId="1129"/>
            <ac:picMk id="9" creationId="{D26ACD26-DD3A-0C8F-FE12-82EB58822D4D}"/>
          </ac:picMkLst>
        </pc:picChg>
        <pc:picChg chg="mod">
          <ac:chgData name="Ipek Bilgen (she/her)" userId="133e7193-bce6-480e-adae-6de3951eff1e" providerId="ADAL" clId="{4383C817-278D-46FC-99D1-C56CED2CA59F}" dt="2023-01-19T22:06:56.185" v="4220" actId="1076"/>
          <ac:picMkLst>
            <pc:docMk/>
            <pc:sldMk cId="3074050457" sldId="1129"/>
            <ac:picMk id="13" creationId="{F340D09C-DB6E-1B2B-0DFA-9CA919E6A0CC}"/>
          </ac:picMkLst>
        </pc:picChg>
      </pc:sldChg>
      <pc:sldChg chg="modSp mod">
        <pc:chgData name="Ipek Bilgen (she/her)" userId="133e7193-bce6-480e-adae-6de3951eff1e" providerId="ADAL" clId="{4383C817-278D-46FC-99D1-C56CED2CA59F}" dt="2023-01-19T22:01:42.124" v="4137" actId="108"/>
        <pc:sldMkLst>
          <pc:docMk/>
          <pc:sldMk cId="3150358773" sldId="1136"/>
        </pc:sldMkLst>
        <pc:spChg chg="mod">
          <ac:chgData name="Ipek Bilgen (she/her)" userId="133e7193-bce6-480e-adae-6de3951eff1e" providerId="ADAL" clId="{4383C817-278D-46FC-99D1-C56CED2CA59F}" dt="2023-01-19T21:10:24.511" v="2507" actId="1076"/>
          <ac:spMkLst>
            <pc:docMk/>
            <pc:sldMk cId="3150358773" sldId="1136"/>
            <ac:spMk id="14" creationId="{AF8CB8D8-92B4-A1F3-BA17-B3CF815CD031}"/>
          </ac:spMkLst>
        </pc:spChg>
        <pc:spChg chg="mod">
          <ac:chgData name="Ipek Bilgen (she/her)" userId="133e7193-bce6-480e-adae-6de3951eff1e" providerId="ADAL" clId="{4383C817-278D-46FC-99D1-C56CED2CA59F}" dt="2023-01-19T22:01:42.124" v="4137" actId="108"/>
          <ac:spMkLst>
            <pc:docMk/>
            <pc:sldMk cId="3150358773" sldId="1136"/>
            <ac:spMk id="16" creationId="{3D5BC654-1578-B001-2110-E22885B2B5A3}"/>
          </ac:spMkLst>
        </pc:spChg>
      </pc:sldChg>
      <pc:sldChg chg="modSp mod">
        <pc:chgData name="Ipek Bilgen (she/her)" userId="133e7193-bce6-480e-adae-6de3951eff1e" providerId="ADAL" clId="{4383C817-278D-46FC-99D1-C56CED2CA59F}" dt="2023-01-19T22:01:49.332" v="4138" actId="207"/>
        <pc:sldMkLst>
          <pc:docMk/>
          <pc:sldMk cId="3008284214" sldId="1137"/>
        </pc:sldMkLst>
        <pc:spChg chg="mod">
          <ac:chgData name="Ipek Bilgen (she/her)" userId="133e7193-bce6-480e-adae-6de3951eff1e" providerId="ADAL" clId="{4383C817-278D-46FC-99D1-C56CED2CA59F}" dt="2023-01-19T22:01:49.332" v="4138" actId="207"/>
          <ac:spMkLst>
            <pc:docMk/>
            <pc:sldMk cId="3008284214" sldId="1137"/>
            <ac:spMk id="16" creationId="{3D5BC654-1578-B001-2110-E22885B2B5A3}"/>
          </ac:spMkLst>
        </pc:spChg>
      </pc:sldChg>
      <pc:sldChg chg="modSp mod">
        <pc:chgData name="Ipek Bilgen (she/her)" userId="133e7193-bce6-480e-adae-6de3951eff1e" providerId="ADAL" clId="{4383C817-278D-46FC-99D1-C56CED2CA59F}" dt="2023-01-19T21:11:45.862" v="2518" actId="1076"/>
        <pc:sldMkLst>
          <pc:docMk/>
          <pc:sldMk cId="1217830951" sldId="1139"/>
        </pc:sldMkLst>
        <pc:spChg chg="mod">
          <ac:chgData name="Ipek Bilgen (she/her)" userId="133e7193-bce6-480e-adae-6de3951eff1e" providerId="ADAL" clId="{4383C817-278D-46FC-99D1-C56CED2CA59F}" dt="2023-01-19T21:11:40.546" v="2517" actId="313"/>
          <ac:spMkLst>
            <pc:docMk/>
            <pc:sldMk cId="1217830951" sldId="1139"/>
            <ac:spMk id="3" creationId="{F8E1A1A2-E2A4-494C-8BDF-F00E7BA4806D}"/>
          </ac:spMkLst>
        </pc:spChg>
        <pc:spChg chg="mod">
          <ac:chgData name="Ipek Bilgen (she/her)" userId="133e7193-bce6-480e-adae-6de3951eff1e" providerId="ADAL" clId="{4383C817-278D-46FC-99D1-C56CED2CA59F}" dt="2023-01-19T21:11:32.175" v="2515" actId="1076"/>
          <ac:spMkLst>
            <pc:docMk/>
            <pc:sldMk cId="1217830951" sldId="1139"/>
            <ac:spMk id="4" creationId="{0C5105A9-E97C-4AF8-837E-72F1EFE14CAD}"/>
          </ac:spMkLst>
        </pc:spChg>
        <pc:spChg chg="mod">
          <ac:chgData name="Ipek Bilgen (she/her)" userId="133e7193-bce6-480e-adae-6de3951eff1e" providerId="ADAL" clId="{4383C817-278D-46FC-99D1-C56CED2CA59F}" dt="2023-01-19T21:11:45.862" v="2518" actId="1076"/>
          <ac:spMkLst>
            <pc:docMk/>
            <pc:sldMk cId="1217830951" sldId="1139"/>
            <ac:spMk id="5" creationId="{563D8E0C-BC13-C8F6-D088-992B8DF3CBB8}"/>
          </ac:spMkLst>
        </pc:spChg>
      </pc:sldChg>
      <pc:sldChg chg="modSp mod">
        <pc:chgData name="Ipek Bilgen (she/her)" userId="133e7193-bce6-480e-adae-6de3951eff1e" providerId="ADAL" clId="{4383C817-278D-46FC-99D1-C56CED2CA59F}" dt="2023-01-19T20:44:32.226" v="2085" actId="1076"/>
        <pc:sldMkLst>
          <pc:docMk/>
          <pc:sldMk cId="1357614298" sldId="1143"/>
        </pc:sldMkLst>
        <pc:spChg chg="mod">
          <ac:chgData name="Ipek Bilgen (she/her)" userId="133e7193-bce6-480e-adae-6de3951eff1e" providerId="ADAL" clId="{4383C817-278D-46FC-99D1-C56CED2CA59F}" dt="2023-01-19T20:44:32.226" v="2085" actId="1076"/>
          <ac:spMkLst>
            <pc:docMk/>
            <pc:sldMk cId="1357614298" sldId="1143"/>
            <ac:spMk id="6" creationId="{A7340BBA-3544-3CC5-0888-94D4C86D6B5C}"/>
          </ac:spMkLst>
        </pc:spChg>
      </pc:sldChg>
      <pc:sldChg chg="modSp mod">
        <pc:chgData name="Ipek Bilgen (she/her)" userId="133e7193-bce6-480e-adae-6de3951eff1e" providerId="ADAL" clId="{4383C817-278D-46FC-99D1-C56CED2CA59F}" dt="2023-01-19T21:00:34.356" v="2360"/>
        <pc:sldMkLst>
          <pc:docMk/>
          <pc:sldMk cId="1471093082" sldId="1146"/>
        </pc:sldMkLst>
        <pc:spChg chg="mod">
          <ac:chgData name="Ipek Bilgen (she/her)" userId="133e7193-bce6-480e-adae-6de3951eff1e" providerId="ADAL" clId="{4383C817-278D-46FC-99D1-C56CED2CA59F}" dt="2023-01-19T20:03:43.851" v="1705" actId="1076"/>
          <ac:spMkLst>
            <pc:docMk/>
            <pc:sldMk cId="1471093082" sldId="1146"/>
            <ac:spMk id="7" creationId="{48F018C9-3C96-4BC8-8D99-40BFD67F1E26}"/>
          </ac:spMkLst>
        </pc:spChg>
        <pc:spChg chg="mod">
          <ac:chgData name="Ipek Bilgen (she/her)" userId="133e7193-bce6-480e-adae-6de3951eff1e" providerId="ADAL" clId="{4383C817-278D-46FC-99D1-C56CED2CA59F}" dt="2023-01-19T21:00:34.356" v="2360"/>
          <ac:spMkLst>
            <pc:docMk/>
            <pc:sldMk cId="1471093082" sldId="1146"/>
            <ac:spMk id="16" creationId="{13BC490F-4D06-4473-ACC0-91E077F25CA9}"/>
          </ac:spMkLst>
        </pc:spChg>
      </pc:sldChg>
      <pc:sldChg chg="modSp">
        <pc:chgData name="Ipek Bilgen (she/her)" userId="133e7193-bce6-480e-adae-6de3951eff1e" providerId="ADAL" clId="{4383C817-278D-46FC-99D1-C56CED2CA59F}" dt="2023-01-19T22:05:35.985" v="4215" actId="1076"/>
        <pc:sldMkLst>
          <pc:docMk/>
          <pc:sldMk cId="916145960" sldId="1147"/>
        </pc:sldMkLst>
        <pc:spChg chg="mod">
          <ac:chgData name="Ipek Bilgen (she/her)" userId="133e7193-bce6-480e-adae-6de3951eff1e" providerId="ADAL" clId="{4383C817-278D-46FC-99D1-C56CED2CA59F}" dt="2023-01-19T22:05:35.985" v="4215" actId="1076"/>
          <ac:spMkLst>
            <pc:docMk/>
            <pc:sldMk cId="916145960" sldId="1147"/>
            <ac:spMk id="3" creationId="{90777004-DC5F-0734-64BD-911402B8C987}"/>
          </ac:spMkLst>
        </pc:spChg>
        <pc:spChg chg="mod">
          <ac:chgData name="Ipek Bilgen (she/her)" userId="133e7193-bce6-480e-adae-6de3951eff1e" providerId="ADAL" clId="{4383C817-278D-46FC-99D1-C56CED2CA59F}" dt="2023-01-19T22:05:32.401" v="4214" actId="1076"/>
          <ac:spMkLst>
            <pc:docMk/>
            <pc:sldMk cId="916145960" sldId="1147"/>
            <ac:spMk id="4" creationId="{425EAA0F-B3C5-9915-8545-848BFCA18045}"/>
          </ac:spMkLst>
        </pc:spChg>
      </pc:sldChg>
      <pc:sldChg chg="addSp delSp modSp mod">
        <pc:chgData name="Ipek Bilgen (she/her)" userId="133e7193-bce6-480e-adae-6de3951eff1e" providerId="ADAL" clId="{4383C817-278D-46FC-99D1-C56CED2CA59F}" dt="2023-01-19T21:06:42.974" v="2487" actId="20577"/>
        <pc:sldMkLst>
          <pc:docMk/>
          <pc:sldMk cId="1843612263" sldId="1150"/>
        </pc:sldMkLst>
        <pc:spChg chg="mod">
          <ac:chgData name="Ipek Bilgen (she/her)" userId="133e7193-bce6-480e-adae-6de3951eff1e" providerId="ADAL" clId="{4383C817-278D-46FC-99D1-C56CED2CA59F}" dt="2023-01-19T19:57:30.521" v="1559" actId="1076"/>
          <ac:spMkLst>
            <pc:docMk/>
            <pc:sldMk cId="1843612263" sldId="1150"/>
            <ac:spMk id="3" creationId="{90777004-DC5F-0734-64BD-911402B8C987}"/>
          </ac:spMkLst>
        </pc:spChg>
        <pc:spChg chg="mod">
          <ac:chgData name="Ipek Bilgen (she/her)" userId="133e7193-bce6-480e-adae-6de3951eff1e" providerId="ADAL" clId="{4383C817-278D-46FC-99D1-C56CED2CA59F}" dt="2023-01-19T18:35:44.694" v="783" actId="20577"/>
          <ac:spMkLst>
            <pc:docMk/>
            <pc:sldMk cId="1843612263" sldId="1150"/>
            <ac:spMk id="4" creationId="{425EAA0F-B3C5-9915-8545-848BFCA18045}"/>
          </ac:spMkLst>
        </pc:spChg>
        <pc:spChg chg="del">
          <ac:chgData name="Ipek Bilgen (she/her)" userId="133e7193-bce6-480e-adae-6de3951eff1e" providerId="ADAL" clId="{4383C817-278D-46FC-99D1-C56CED2CA59F}" dt="2023-01-19T17:24:54.627" v="21" actId="478"/>
          <ac:spMkLst>
            <pc:docMk/>
            <pc:sldMk cId="1843612263" sldId="1150"/>
            <ac:spMk id="5" creationId="{EBEA0B8C-FC11-B90A-370B-7E251B148250}"/>
          </ac:spMkLst>
        </pc:spChg>
        <pc:spChg chg="add del mod">
          <ac:chgData name="Ipek Bilgen (she/her)" userId="133e7193-bce6-480e-adae-6de3951eff1e" providerId="ADAL" clId="{4383C817-278D-46FC-99D1-C56CED2CA59F}" dt="2023-01-19T17:33:56.081" v="81" actId="21"/>
          <ac:spMkLst>
            <pc:docMk/>
            <pc:sldMk cId="1843612263" sldId="1150"/>
            <ac:spMk id="7" creationId="{B70D6BE6-9B7F-82FD-0BF6-5A0D294E5773}"/>
          </ac:spMkLst>
        </pc:spChg>
        <pc:spChg chg="add del mod">
          <ac:chgData name="Ipek Bilgen (she/her)" userId="133e7193-bce6-480e-adae-6de3951eff1e" providerId="ADAL" clId="{4383C817-278D-46FC-99D1-C56CED2CA59F}" dt="2023-01-19T17:34:05.705" v="85"/>
          <ac:spMkLst>
            <pc:docMk/>
            <pc:sldMk cId="1843612263" sldId="1150"/>
            <ac:spMk id="8" creationId="{F0A490A1-71FA-17BF-C2C6-58EFF7C8905B}"/>
          </ac:spMkLst>
        </pc:spChg>
        <pc:spChg chg="mod topLvl">
          <ac:chgData name="Ipek Bilgen (she/her)" userId="133e7193-bce6-480e-adae-6de3951eff1e" providerId="ADAL" clId="{4383C817-278D-46FC-99D1-C56CED2CA59F}" dt="2023-01-19T17:56:04.255" v="605" actId="1076"/>
          <ac:spMkLst>
            <pc:docMk/>
            <pc:sldMk cId="1843612263" sldId="1150"/>
            <ac:spMk id="10" creationId="{5F6980E2-6850-BA21-D590-CEA808193CD0}"/>
          </ac:spMkLst>
        </pc:spChg>
        <pc:spChg chg="mod topLvl">
          <ac:chgData name="Ipek Bilgen (she/her)" userId="133e7193-bce6-480e-adae-6de3951eff1e" providerId="ADAL" clId="{4383C817-278D-46FC-99D1-C56CED2CA59F}" dt="2023-01-19T17:56:04.255" v="605" actId="1076"/>
          <ac:spMkLst>
            <pc:docMk/>
            <pc:sldMk cId="1843612263" sldId="1150"/>
            <ac:spMk id="11" creationId="{8A0AA7C7-A415-D860-40C1-1FD96BD850E9}"/>
          </ac:spMkLst>
        </pc:spChg>
        <pc:spChg chg="mod topLvl">
          <ac:chgData name="Ipek Bilgen (she/her)" userId="133e7193-bce6-480e-adae-6de3951eff1e" providerId="ADAL" clId="{4383C817-278D-46FC-99D1-C56CED2CA59F}" dt="2023-01-19T17:56:04.255" v="605" actId="1076"/>
          <ac:spMkLst>
            <pc:docMk/>
            <pc:sldMk cId="1843612263" sldId="1150"/>
            <ac:spMk id="12" creationId="{1F28D89F-50D3-8FAA-7146-92E9B4BEAA7F}"/>
          </ac:spMkLst>
        </pc:spChg>
        <pc:spChg chg="mod topLvl">
          <ac:chgData name="Ipek Bilgen (she/her)" userId="133e7193-bce6-480e-adae-6de3951eff1e" providerId="ADAL" clId="{4383C817-278D-46FC-99D1-C56CED2CA59F}" dt="2023-01-19T17:56:04.255" v="605" actId="1076"/>
          <ac:spMkLst>
            <pc:docMk/>
            <pc:sldMk cId="1843612263" sldId="1150"/>
            <ac:spMk id="13" creationId="{9A07B466-2EDD-C20C-0C85-F53B5419BF56}"/>
          </ac:spMkLst>
        </pc:spChg>
        <pc:spChg chg="mod topLvl">
          <ac:chgData name="Ipek Bilgen (she/her)" userId="133e7193-bce6-480e-adae-6de3951eff1e" providerId="ADAL" clId="{4383C817-278D-46FC-99D1-C56CED2CA59F}" dt="2023-01-19T17:56:04.255" v="605" actId="1076"/>
          <ac:spMkLst>
            <pc:docMk/>
            <pc:sldMk cId="1843612263" sldId="1150"/>
            <ac:spMk id="14" creationId="{280247F5-E48A-EEA1-9913-8AABA3F067CF}"/>
          </ac:spMkLst>
        </pc:spChg>
        <pc:spChg chg="mod topLvl">
          <ac:chgData name="Ipek Bilgen (she/her)" userId="133e7193-bce6-480e-adae-6de3951eff1e" providerId="ADAL" clId="{4383C817-278D-46FC-99D1-C56CED2CA59F}" dt="2023-01-19T17:56:04.255" v="605" actId="1076"/>
          <ac:spMkLst>
            <pc:docMk/>
            <pc:sldMk cId="1843612263" sldId="1150"/>
            <ac:spMk id="15" creationId="{B6CF85A8-4B3A-2A2B-F59E-D1FEB32E6968}"/>
          </ac:spMkLst>
        </pc:spChg>
        <pc:spChg chg="mod topLvl">
          <ac:chgData name="Ipek Bilgen (she/her)" userId="133e7193-bce6-480e-adae-6de3951eff1e" providerId="ADAL" clId="{4383C817-278D-46FC-99D1-C56CED2CA59F}" dt="2023-01-19T17:56:04.255" v="605" actId="1076"/>
          <ac:spMkLst>
            <pc:docMk/>
            <pc:sldMk cId="1843612263" sldId="1150"/>
            <ac:spMk id="16" creationId="{207BCDA5-D224-643B-32F9-1EE54E16C39B}"/>
          </ac:spMkLst>
        </pc:spChg>
        <pc:spChg chg="mod">
          <ac:chgData name="Ipek Bilgen (she/her)" userId="133e7193-bce6-480e-adae-6de3951eff1e" providerId="ADAL" clId="{4383C817-278D-46FC-99D1-C56CED2CA59F}" dt="2023-01-19T17:56:04.255" v="605" actId="1076"/>
          <ac:spMkLst>
            <pc:docMk/>
            <pc:sldMk cId="1843612263" sldId="1150"/>
            <ac:spMk id="24" creationId="{CDDDF4F5-EC5C-A90A-CBCC-92076988470C}"/>
          </ac:spMkLst>
        </pc:spChg>
        <pc:spChg chg="mod">
          <ac:chgData name="Ipek Bilgen (she/her)" userId="133e7193-bce6-480e-adae-6de3951eff1e" providerId="ADAL" clId="{4383C817-278D-46FC-99D1-C56CED2CA59F}" dt="2023-01-19T17:56:04.255" v="605" actId="1076"/>
          <ac:spMkLst>
            <pc:docMk/>
            <pc:sldMk cId="1843612263" sldId="1150"/>
            <ac:spMk id="25" creationId="{B6BDAE17-7BF3-1756-1087-69528F23F3EC}"/>
          </ac:spMkLst>
        </pc:spChg>
        <pc:spChg chg="mod">
          <ac:chgData name="Ipek Bilgen (she/her)" userId="133e7193-bce6-480e-adae-6de3951eff1e" providerId="ADAL" clId="{4383C817-278D-46FC-99D1-C56CED2CA59F}" dt="2023-01-19T17:56:04.255" v="605" actId="1076"/>
          <ac:spMkLst>
            <pc:docMk/>
            <pc:sldMk cId="1843612263" sldId="1150"/>
            <ac:spMk id="26" creationId="{01867D97-6A56-FDE2-2A8E-C7492B354A94}"/>
          </ac:spMkLst>
        </pc:spChg>
        <pc:spChg chg="mod">
          <ac:chgData name="Ipek Bilgen (she/her)" userId="133e7193-bce6-480e-adae-6de3951eff1e" providerId="ADAL" clId="{4383C817-278D-46FC-99D1-C56CED2CA59F}" dt="2023-01-19T17:56:04.255" v="605" actId="1076"/>
          <ac:spMkLst>
            <pc:docMk/>
            <pc:sldMk cId="1843612263" sldId="1150"/>
            <ac:spMk id="27" creationId="{D030E92E-3BCE-3F18-4DA5-0451BBA8B311}"/>
          </ac:spMkLst>
        </pc:spChg>
        <pc:spChg chg="mod">
          <ac:chgData name="Ipek Bilgen (she/her)" userId="133e7193-bce6-480e-adae-6de3951eff1e" providerId="ADAL" clId="{4383C817-278D-46FC-99D1-C56CED2CA59F}" dt="2023-01-19T17:56:04.255" v="605" actId="1076"/>
          <ac:spMkLst>
            <pc:docMk/>
            <pc:sldMk cId="1843612263" sldId="1150"/>
            <ac:spMk id="28" creationId="{4503BE89-C833-2E1B-E843-10E9C3BA7E4D}"/>
          </ac:spMkLst>
        </pc:spChg>
        <pc:spChg chg="mod">
          <ac:chgData name="Ipek Bilgen (she/her)" userId="133e7193-bce6-480e-adae-6de3951eff1e" providerId="ADAL" clId="{4383C817-278D-46FC-99D1-C56CED2CA59F}" dt="2023-01-19T17:56:04.255" v="605" actId="1076"/>
          <ac:spMkLst>
            <pc:docMk/>
            <pc:sldMk cId="1843612263" sldId="1150"/>
            <ac:spMk id="29" creationId="{1EC8E6B9-41CE-999B-FDEB-DAFC1914764B}"/>
          </ac:spMkLst>
        </pc:spChg>
        <pc:spChg chg="mod">
          <ac:chgData name="Ipek Bilgen (she/her)" userId="133e7193-bce6-480e-adae-6de3951eff1e" providerId="ADAL" clId="{4383C817-278D-46FC-99D1-C56CED2CA59F}" dt="2023-01-19T17:50:08.112" v="478" actId="571"/>
          <ac:spMkLst>
            <pc:docMk/>
            <pc:sldMk cId="1843612263" sldId="1150"/>
            <ac:spMk id="31" creationId="{B8BD1862-1E66-493A-5EE2-BFA83D10E4CA}"/>
          </ac:spMkLst>
        </pc:spChg>
        <pc:spChg chg="mod">
          <ac:chgData name="Ipek Bilgen (she/her)" userId="133e7193-bce6-480e-adae-6de3951eff1e" providerId="ADAL" clId="{4383C817-278D-46FC-99D1-C56CED2CA59F}" dt="2023-01-19T17:50:08.112" v="478" actId="571"/>
          <ac:spMkLst>
            <pc:docMk/>
            <pc:sldMk cId="1843612263" sldId="1150"/>
            <ac:spMk id="32" creationId="{95A1B6AA-A051-1694-49C0-BC22297573C6}"/>
          </ac:spMkLst>
        </pc:spChg>
        <pc:spChg chg="mod">
          <ac:chgData name="Ipek Bilgen (she/her)" userId="133e7193-bce6-480e-adae-6de3951eff1e" providerId="ADAL" clId="{4383C817-278D-46FC-99D1-C56CED2CA59F}" dt="2023-01-19T17:50:08.112" v="478" actId="571"/>
          <ac:spMkLst>
            <pc:docMk/>
            <pc:sldMk cId="1843612263" sldId="1150"/>
            <ac:spMk id="33" creationId="{7E1FB781-DEF7-135C-B8A0-75343043BD3A}"/>
          </ac:spMkLst>
        </pc:spChg>
        <pc:spChg chg="mod">
          <ac:chgData name="Ipek Bilgen (she/her)" userId="133e7193-bce6-480e-adae-6de3951eff1e" providerId="ADAL" clId="{4383C817-278D-46FC-99D1-C56CED2CA59F}" dt="2023-01-19T17:50:08.112" v="478" actId="571"/>
          <ac:spMkLst>
            <pc:docMk/>
            <pc:sldMk cId="1843612263" sldId="1150"/>
            <ac:spMk id="34" creationId="{7FBD08A4-C680-4BCC-4B7E-9FC7273EF729}"/>
          </ac:spMkLst>
        </pc:spChg>
        <pc:spChg chg="mod">
          <ac:chgData name="Ipek Bilgen (she/her)" userId="133e7193-bce6-480e-adae-6de3951eff1e" providerId="ADAL" clId="{4383C817-278D-46FC-99D1-C56CED2CA59F}" dt="2023-01-19T17:50:08.112" v="478" actId="571"/>
          <ac:spMkLst>
            <pc:docMk/>
            <pc:sldMk cId="1843612263" sldId="1150"/>
            <ac:spMk id="35" creationId="{C36F5330-5D50-9500-38D2-F3C03FA1B166}"/>
          </ac:spMkLst>
        </pc:spChg>
        <pc:spChg chg="mod">
          <ac:chgData name="Ipek Bilgen (she/her)" userId="133e7193-bce6-480e-adae-6de3951eff1e" providerId="ADAL" clId="{4383C817-278D-46FC-99D1-C56CED2CA59F}" dt="2023-01-19T17:50:08.112" v="478" actId="571"/>
          <ac:spMkLst>
            <pc:docMk/>
            <pc:sldMk cId="1843612263" sldId="1150"/>
            <ac:spMk id="36" creationId="{D42E0488-A827-F7EE-A6DA-60D7557285B9}"/>
          </ac:spMkLst>
        </pc:spChg>
        <pc:spChg chg="mod">
          <ac:chgData name="Ipek Bilgen (she/her)" userId="133e7193-bce6-480e-adae-6de3951eff1e" providerId="ADAL" clId="{4383C817-278D-46FC-99D1-C56CED2CA59F}" dt="2023-01-19T17:50:08.112" v="478" actId="571"/>
          <ac:spMkLst>
            <pc:docMk/>
            <pc:sldMk cId="1843612263" sldId="1150"/>
            <ac:spMk id="37" creationId="{B0127069-100F-70D5-007D-628CEDFC593A}"/>
          </ac:spMkLst>
        </pc:spChg>
        <pc:spChg chg="mod">
          <ac:chgData name="Ipek Bilgen (she/her)" userId="133e7193-bce6-480e-adae-6de3951eff1e" providerId="ADAL" clId="{4383C817-278D-46FC-99D1-C56CED2CA59F}" dt="2023-01-19T17:50:08.112" v="478" actId="571"/>
          <ac:spMkLst>
            <pc:docMk/>
            <pc:sldMk cId="1843612263" sldId="1150"/>
            <ac:spMk id="45" creationId="{84DD1257-D68D-9B80-18DC-D35E35B202F0}"/>
          </ac:spMkLst>
        </pc:spChg>
        <pc:spChg chg="mod">
          <ac:chgData name="Ipek Bilgen (she/her)" userId="133e7193-bce6-480e-adae-6de3951eff1e" providerId="ADAL" clId="{4383C817-278D-46FC-99D1-C56CED2CA59F}" dt="2023-01-19T17:50:08.112" v="478" actId="571"/>
          <ac:spMkLst>
            <pc:docMk/>
            <pc:sldMk cId="1843612263" sldId="1150"/>
            <ac:spMk id="46" creationId="{933AF91E-3276-E6B0-72F6-4D727FC00124}"/>
          </ac:spMkLst>
        </pc:spChg>
        <pc:spChg chg="mod">
          <ac:chgData name="Ipek Bilgen (she/her)" userId="133e7193-bce6-480e-adae-6de3951eff1e" providerId="ADAL" clId="{4383C817-278D-46FC-99D1-C56CED2CA59F}" dt="2023-01-19T17:50:08.112" v="478" actId="571"/>
          <ac:spMkLst>
            <pc:docMk/>
            <pc:sldMk cId="1843612263" sldId="1150"/>
            <ac:spMk id="47" creationId="{77700C89-CF2D-C1E9-6F0A-FAFBD3DACF2B}"/>
          </ac:spMkLst>
        </pc:spChg>
        <pc:spChg chg="mod">
          <ac:chgData name="Ipek Bilgen (she/her)" userId="133e7193-bce6-480e-adae-6de3951eff1e" providerId="ADAL" clId="{4383C817-278D-46FC-99D1-C56CED2CA59F}" dt="2023-01-19T17:50:08.112" v="478" actId="571"/>
          <ac:spMkLst>
            <pc:docMk/>
            <pc:sldMk cId="1843612263" sldId="1150"/>
            <ac:spMk id="48" creationId="{26933C6A-74B4-DE67-5C4F-756D84B6D7C1}"/>
          </ac:spMkLst>
        </pc:spChg>
        <pc:spChg chg="mod">
          <ac:chgData name="Ipek Bilgen (she/her)" userId="133e7193-bce6-480e-adae-6de3951eff1e" providerId="ADAL" clId="{4383C817-278D-46FC-99D1-C56CED2CA59F}" dt="2023-01-19T17:50:08.112" v="478" actId="571"/>
          <ac:spMkLst>
            <pc:docMk/>
            <pc:sldMk cId="1843612263" sldId="1150"/>
            <ac:spMk id="49" creationId="{DB93A80A-7829-819E-189D-6BB4FD56D034}"/>
          </ac:spMkLst>
        </pc:spChg>
        <pc:spChg chg="mod">
          <ac:chgData name="Ipek Bilgen (she/her)" userId="133e7193-bce6-480e-adae-6de3951eff1e" providerId="ADAL" clId="{4383C817-278D-46FC-99D1-C56CED2CA59F}" dt="2023-01-19T17:50:08.112" v="478" actId="571"/>
          <ac:spMkLst>
            <pc:docMk/>
            <pc:sldMk cId="1843612263" sldId="1150"/>
            <ac:spMk id="50" creationId="{23A7A1D6-4152-8628-25FD-206DAFF8448D}"/>
          </ac:spMkLst>
        </pc:spChg>
        <pc:spChg chg="add del mod">
          <ac:chgData name="Ipek Bilgen (she/her)" userId="133e7193-bce6-480e-adae-6de3951eff1e" providerId="ADAL" clId="{4383C817-278D-46FC-99D1-C56CED2CA59F}" dt="2023-01-19T17:50:07.618" v="477" actId="22"/>
          <ac:spMkLst>
            <pc:docMk/>
            <pc:sldMk cId="1843612263" sldId="1150"/>
            <ac:spMk id="52" creationId="{061FC02D-B226-6CC0-56E8-2B24A933D240}"/>
          </ac:spMkLst>
        </pc:spChg>
        <pc:spChg chg="add mod">
          <ac:chgData name="Ipek Bilgen (she/her)" userId="133e7193-bce6-480e-adae-6de3951eff1e" providerId="ADAL" clId="{4383C817-278D-46FC-99D1-C56CED2CA59F}" dt="2023-01-19T21:06:42.974" v="2487" actId="20577"/>
          <ac:spMkLst>
            <pc:docMk/>
            <pc:sldMk cId="1843612263" sldId="1150"/>
            <ac:spMk id="54" creationId="{B3971FBA-40C9-446C-7C37-BD09602A3A40}"/>
          </ac:spMkLst>
        </pc:spChg>
        <pc:spChg chg="add mod">
          <ac:chgData name="Ipek Bilgen (she/her)" userId="133e7193-bce6-480e-adae-6de3951eff1e" providerId="ADAL" clId="{4383C817-278D-46FC-99D1-C56CED2CA59F}" dt="2023-01-19T17:56:04.255" v="605" actId="1076"/>
          <ac:spMkLst>
            <pc:docMk/>
            <pc:sldMk cId="1843612263" sldId="1150"/>
            <ac:spMk id="55" creationId="{B7C8A8E5-6BC6-2325-26AC-12CFCC82FE78}"/>
          </ac:spMkLst>
        </pc:spChg>
        <pc:spChg chg="add mod">
          <ac:chgData name="Ipek Bilgen (she/her)" userId="133e7193-bce6-480e-adae-6de3951eff1e" providerId="ADAL" clId="{4383C817-278D-46FC-99D1-C56CED2CA59F}" dt="2023-01-19T17:55:40.383" v="602" actId="571"/>
          <ac:spMkLst>
            <pc:docMk/>
            <pc:sldMk cId="1843612263" sldId="1150"/>
            <ac:spMk id="68" creationId="{DAE63FDA-A7C5-1CA8-414C-441F4744AE94}"/>
          </ac:spMkLst>
        </pc:spChg>
        <pc:spChg chg="mod">
          <ac:chgData name="Ipek Bilgen (she/her)" userId="133e7193-bce6-480e-adae-6de3951eff1e" providerId="ADAL" clId="{4383C817-278D-46FC-99D1-C56CED2CA59F}" dt="2023-01-19T18:35:26.978" v="778" actId="1076"/>
          <ac:spMkLst>
            <pc:docMk/>
            <pc:sldMk cId="1843612263" sldId="1150"/>
            <ac:spMk id="72" creationId="{3FBE679E-AC4B-4FA0-BFB0-4866A907444E}"/>
          </ac:spMkLst>
        </pc:spChg>
        <pc:spChg chg="mod">
          <ac:chgData name="Ipek Bilgen (she/her)" userId="133e7193-bce6-480e-adae-6de3951eff1e" providerId="ADAL" clId="{4383C817-278D-46FC-99D1-C56CED2CA59F}" dt="2023-01-19T18:35:26.978" v="778" actId="1076"/>
          <ac:spMkLst>
            <pc:docMk/>
            <pc:sldMk cId="1843612263" sldId="1150"/>
            <ac:spMk id="74" creationId="{CE2BAEBB-2194-9248-EBF5-21A9AA32498D}"/>
          </ac:spMkLst>
        </pc:spChg>
        <pc:spChg chg="mod">
          <ac:chgData name="Ipek Bilgen (she/her)" userId="133e7193-bce6-480e-adae-6de3951eff1e" providerId="ADAL" clId="{4383C817-278D-46FC-99D1-C56CED2CA59F}" dt="2023-01-19T18:35:26.978" v="778" actId="1076"/>
          <ac:spMkLst>
            <pc:docMk/>
            <pc:sldMk cId="1843612263" sldId="1150"/>
            <ac:spMk id="75" creationId="{84CDF243-9208-40CA-7489-515850B99172}"/>
          </ac:spMkLst>
        </pc:spChg>
        <pc:spChg chg="mod">
          <ac:chgData name="Ipek Bilgen (she/her)" userId="133e7193-bce6-480e-adae-6de3951eff1e" providerId="ADAL" clId="{4383C817-278D-46FC-99D1-C56CED2CA59F}" dt="2023-01-19T18:35:26.978" v="778" actId="1076"/>
          <ac:spMkLst>
            <pc:docMk/>
            <pc:sldMk cId="1843612263" sldId="1150"/>
            <ac:spMk id="76" creationId="{33F2E692-99FA-3A07-896C-BEAED92B3737}"/>
          </ac:spMkLst>
        </pc:spChg>
        <pc:spChg chg="mod">
          <ac:chgData name="Ipek Bilgen (she/her)" userId="133e7193-bce6-480e-adae-6de3951eff1e" providerId="ADAL" clId="{4383C817-278D-46FC-99D1-C56CED2CA59F}" dt="2023-01-19T18:35:26.978" v="778" actId="1076"/>
          <ac:spMkLst>
            <pc:docMk/>
            <pc:sldMk cId="1843612263" sldId="1150"/>
            <ac:spMk id="77" creationId="{D4BC0638-5CF7-0F58-0EF3-76504DDB7E19}"/>
          </ac:spMkLst>
        </pc:spChg>
        <pc:spChg chg="mod">
          <ac:chgData name="Ipek Bilgen (she/her)" userId="133e7193-bce6-480e-adae-6de3951eff1e" providerId="ADAL" clId="{4383C817-278D-46FC-99D1-C56CED2CA59F}" dt="2023-01-19T18:35:26.978" v="778" actId="1076"/>
          <ac:spMkLst>
            <pc:docMk/>
            <pc:sldMk cId="1843612263" sldId="1150"/>
            <ac:spMk id="78" creationId="{47274A00-2FA6-CEA8-1498-BD3B48F4DEDF}"/>
          </ac:spMkLst>
        </pc:spChg>
        <pc:spChg chg="mod">
          <ac:chgData name="Ipek Bilgen (she/her)" userId="133e7193-bce6-480e-adae-6de3951eff1e" providerId="ADAL" clId="{4383C817-278D-46FC-99D1-C56CED2CA59F}" dt="2023-01-19T18:35:26.978" v="778" actId="1076"/>
          <ac:spMkLst>
            <pc:docMk/>
            <pc:sldMk cId="1843612263" sldId="1150"/>
            <ac:spMk id="79" creationId="{96C78DE0-17C0-DC51-C469-9E4F72994A1C}"/>
          </ac:spMkLst>
        </pc:spChg>
        <pc:spChg chg="mod">
          <ac:chgData name="Ipek Bilgen (she/her)" userId="133e7193-bce6-480e-adae-6de3951eff1e" providerId="ADAL" clId="{4383C817-278D-46FC-99D1-C56CED2CA59F}" dt="2023-01-19T18:35:26.978" v="778" actId="1076"/>
          <ac:spMkLst>
            <pc:docMk/>
            <pc:sldMk cId="1843612263" sldId="1150"/>
            <ac:spMk id="80" creationId="{4DE20B06-1710-8FE3-8198-2BEB73D43115}"/>
          </ac:spMkLst>
        </pc:spChg>
        <pc:spChg chg="mod">
          <ac:chgData name="Ipek Bilgen (she/her)" userId="133e7193-bce6-480e-adae-6de3951eff1e" providerId="ADAL" clId="{4383C817-278D-46FC-99D1-C56CED2CA59F}" dt="2023-01-19T18:35:26.978" v="778" actId="1076"/>
          <ac:spMkLst>
            <pc:docMk/>
            <pc:sldMk cId="1843612263" sldId="1150"/>
            <ac:spMk id="87" creationId="{EA0590D4-84FA-A5A7-2209-0C4BC4756FBD}"/>
          </ac:spMkLst>
        </pc:spChg>
        <pc:spChg chg="mod">
          <ac:chgData name="Ipek Bilgen (she/her)" userId="133e7193-bce6-480e-adae-6de3951eff1e" providerId="ADAL" clId="{4383C817-278D-46FC-99D1-C56CED2CA59F}" dt="2023-01-19T18:35:26.978" v="778" actId="1076"/>
          <ac:spMkLst>
            <pc:docMk/>
            <pc:sldMk cId="1843612263" sldId="1150"/>
            <ac:spMk id="88" creationId="{49C44ED6-08B6-144B-3325-2715A7E867E6}"/>
          </ac:spMkLst>
        </pc:spChg>
        <pc:spChg chg="mod">
          <ac:chgData name="Ipek Bilgen (she/her)" userId="133e7193-bce6-480e-adae-6de3951eff1e" providerId="ADAL" clId="{4383C817-278D-46FC-99D1-C56CED2CA59F}" dt="2023-01-19T18:35:26.978" v="778" actId="1076"/>
          <ac:spMkLst>
            <pc:docMk/>
            <pc:sldMk cId="1843612263" sldId="1150"/>
            <ac:spMk id="89" creationId="{1BBC670E-3F31-E387-CBDE-C2F97794DE9F}"/>
          </ac:spMkLst>
        </pc:spChg>
        <pc:spChg chg="mod">
          <ac:chgData name="Ipek Bilgen (she/her)" userId="133e7193-bce6-480e-adae-6de3951eff1e" providerId="ADAL" clId="{4383C817-278D-46FC-99D1-C56CED2CA59F}" dt="2023-01-19T18:35:26.978" v="778" actId="1076"/>
          <ac:spMkLst>
            <pc:docMk/>
            <pc:sldMk cId="1843612263" sldId="1150"/>
            <ac:spMk id="90" creationId="{B23992AE-8E52-177C-AF9E-49315DDC0C66}"/>
          </ac:spMkLst>
        </pc:spChg>
        <pc:spChg chg="mod">
          <ac:chgData name="Ipek Bilgen (she/her)" userId="133e7193-bce6-480e-adae-6de3951eff1e" providerId="ADAL" clId="{4383C817-278D-46FC-99D1-C56CED2CA59F}" dt="2023-01-19T18:35:26.978" v="778" actId="1076"/>
          <ac:spMkLst>
            <pc:docMk/>
            <pc:sldMk cId="1843612263" sldId="1150"/>
            <ac:spMk id="91" creationId="{B253B2CB-AB39-2BAF-7B27-75DCFF78DE07}"/>
          </ac:spMkLst>
        </pc:spChg>
        <pc:spChg chg="mod">
          <ac:chgData name="Ipek Bilgen (she/her)" userId="133e7193-bce6-480e-adae-6de3951eff1e" providerId="ADAL" clId="{4383C817-278D-46FC-99D1-C56CED2CA59F}" dt="2023-01-19T18:35:26.978" v="778" actId="1076"/>
          <ac:spMkLst>
            <pc:docMk/>
            <pc:sldMk cId="1843612263" sldId="1150"/>
            <ac:spMk id="92" creationId="{B03B2FC2-0FD7-F3FB-1934-C84620CCF6B6}"/>
          </ac:spMkLst>
        </pc:spChg>
        <pc:grpChg chg="add del mod">
          <ac:chgData name="Ipek Bilgen (she/her)" userId="133e7193-bce6-480e-adae-6de3951eff1e" providerId="ADAL" clId="{4383C817-278D-46FC-99D1-C56CED2CA59F}" dt="2023-01-19T17:52:42.434" v="544" actId="165"/>
          <ac:grpSpMkLst>
            <pc:docMk/>
            <pc:sldMk cId="1843612263" sldId="1150"/>
            <ac:grpSpMk id="9" creationId="{8F67901D-0DC8-BA7F-D97B-9F13199BA45A}"/>
          </ac:grpSpMkLst>
        </pc:grpChg>
        <pc:grpChg chg="mod ord topLvl">
          <ac:chgData name="Ipek Bilgen (she/her)" userId="133e7193-bce6-480e-adae-6de3951eff1e" providerId="ADAL" clId="{4383C817-278D-46FC-99D1-C56CED2CA59F}" dt="2023-01-19T17:56:04.255" v="605" actId="1076"/>
          <ac:grpSpMkLst>
            <pc:docMk/>
            <pc:sldMk cId="1843612263" sldId="1150"/>
            <ac:grpSpMk id="17" creationId="{AF3BE110-0E7E-2B7D-D6FF-00D0531973D1}"/>
          </ac:grpSpMkLst>
        </pc:grpChg>
        <pc:grpChg chg="mod topLvl">
          <ac:chgData name="Ipek Bilgen (she/her)" userId="133e7193-bce6-480e-adae-6de3951eff1e" providerId="ADAL" clId="{4383C817-278D-46FC-99D1-C56CED2CA59F}" dt="2023-01-19T17:56:04.255" v="605" actId="1076"/>
          <ac:grpSpMkLst>
            <pc:docMk/>
            <pc:sldMk cId="1843612263" sldId="1150"/>
            <ac:grpSpMk id="18" creationId="{629BFD2D-31D3-5EEA-656F-7AA6A2DCA3AB}"/>
          </ac:grpSpMkLst>
        </pc:grpChg>
        <pc:grpChg chg="mod ord topLvl">
          <ac:chgData name="Ipek Bilgen (she/her)" userId="133e7193-bce6-480e-adae-6de3951eff1e" providerId="ADAL" clId="{4383C817-278D-46FC-99D1-C56CED2CA59F}" dt="2023-01-19T17:56:04.255" v="605" actId="1076"/>
          <ac:grpSpMkLst>
            <pc:docMk/>
            <pc:sldMk cId="1843612263" sldId="1150"/>
            <ac:grpSpMk id="19" creationId="{CBBD84EE-1754-564B-E0D9-FAD47C36F47D}"/>
          </ac:grpSpMkLst>
        </pc:grpChg>
        <pc:grpChg chg="del mod topLvl">
          <ac:chgData name="Ipek Bilgen (she/her)" userId="133e7193-bce6-480e-adae-6de3951eff1e" providerId="ADAL" clId="{4383C817-278D-46FC-99D1-C56CED2CA59F}" dt="2023-01-19T17:53:39.826" v="572" actId="165"/>
          <ac:grpSpMkLst>
            <pc:docMk/>
            <pc:sldMk cId="1843612263" sldId="1150"/>
            <ac:grpSpMk id="20" creationId="{C3A853A5-E861-8B09-6EA9-959357868FAD}"/>
          </ac:grpSpMkLst>
        </pc:grpChg>
        <pc:grpChg chg="add mod">
          <ac:chgData name="Ipek Bilgen (she/her)" userId="133e7193-bce6-480e-adae-6de3951eff1e" providerId="ADAL" clId="{4383C817-278D-46FC-99D1-C56CED2CA59F}" dt="2023-01-19T17:50:08.112" v="478" actId="571"/>
          <ac:grpSpMkLst>
            <pc:docMk/>
            <pc:sldMk cId="1843612263" sldId="1150"/>
            <ac:grpSpMk id="30" creationId="{6B21915C-E458-2A54-F78F-A4777B5F2EE9}"/>
          </ac:grpSpMkLst>
        </pc:grpChg>
        <pc:grpChg chg="mod">
          <ac:chgData name="Ipek Bilgen (she/her)" userId="133e7193-bce6-480e-adae-6de3951eff1e" providerId="ADAL" clId="{4383C817-278D-46FC-99D1-C56CED2CA59F}" dt="2023-01-19T17:50:08.112" v="478" actId="571"/>
          <ac:grpSpMkLst>
            <pc:docMk/>
            <pc:sldMk cId="1843612263" sldId="1150"/>
            <ac:grpSpMk id="38" creationId="{DB5DC03C-311F-3A41-A42A-F1AF6DC32BE1}"/>
          </ac:grpSpMkLst>
        </pc:grpChg>
        <pc:grpChg chg="mod">
          <ac:chgData name="Ipek Bilgen (she/her)" userId="133e7193-bce6-480e-adae-6de3951eff1e" providerId="ADAL" clId="{4383C817-278D-46FC-99D1-C56CED2CA59F}" dt="2023-01-19T17:50:08.112" v="478" actId="571"/>
          <ac:grpSpMkLst>
            <pc:docMk/>
            <pc:sldMk cId="1843612263" sldId="1150"/>
            <ac:grpSpMk id="39" creationId="{719D9619-2350-11B5-74E9-3820F27FB9A1}"/>
          </ac:grpSpMkLst>
        </pc:grpChg>
        <pc:grpChg chg="mod">
          <ac:chgData name="Ipek Bilgen (she/her)" userId="133e7193-bce6-480e-adae-6de3951eff1e" providerId="ADAL" clId="{4383C817-278D-46FC-99D1-C56CED2CA59F}" dt="2023-01-19T17:50:08.112" v="478" actId="571"/>
          <ac:grpSpMkLst>
            <pc:docMk/>
            <pc:sldMk cId="1843612263" sldId="1150"/>
            <ac:grpSpMk id="40" creationId="{6330C870-8ABD-2740-6F8C-97575EB968F7}"/>
          </ac:grpSpMkLst>
        </pc:grpChg>
        <pc:grpChg chg="mod">
          <ac:chgData name="Ipek Bilgen (she/her)" userId="133e7193-bce6-480e-adae-6de3951eff1e" providerId="ADAL" clId="{4383C817-278D-46FC-99D1-C56CED2CA59F}" dt="2023-01-19T17:50:08.112" v="478" actId="571"/>
          <ac:grpSpMkLst>
            <pc:docMk/>
            <pc:sldMk cId="1843612263" sldId="1150"/>
            <ac:grpSpMk id="41" creationId="{AA59ADC4-7E06-EC44-5E35-EED268DDA751}"/>
          </ac:grpSpMkLst>
        </pc:grpChg>
        <pc:grpChg chg="add mod">
          <ac:chgData name="Ipek Bilgen (she/her)" userId="133e7193-bce6-480e-adae-6de3951eff1e" providerId="ADAL" clId="{4383C817-278D-46FC-99D1-C56CED2CA59F}" dt="2023-01-19T17:56:04.255" v="605" actId="1076"/>
          <ac:grpSpMkLst>
            <pc:docMk/>
            <pc:sldMk cId="1843612263" sldId="1150"/>
            <ac:grpSpMk id="69" creationId="{B1439A25-EBC1-C0A5-A228-08C6FA13BD79}"/>
          </ac:grpSpMkLst>
        </pc:grpChg>
        <pc:grpChg chg="add del mod">
          <ac:chgData name="Ipek Bilgen (she/her)" userId="133e7193-bce6-480e-adae-6de3951eff1e" providerId="ADAL" clId="{4383C817-278D-46FC-99D1-C56CED2CA59F}" dt="2023-01-19T18:30:43.666" v="727" actId="21"/>
          <ac:grpSpMkLst>
            <pc:docMk/>
            <pc:sldMk cId="1843612263" sldId="1150"/>
            <ac:grpSpMk id="70" creationId="{BA665412-3CD1-3749-2FDC-BE71400AEFDE}"/>
          </ac:grpSpMkLst>
        </pc:grpChg>
        <pc:grpChg chg="add mod">
          <ac:chgData name="Ipek Bilgen (she/her)" userId="133e7193-bce6-480e-adae-6de3951eff1e" providerId="ADAL" clId="{4383C817-278D-46FC-99D1-C56CED2CA59F}" dt="2023-01-19T18:35:26.978" v="778" actId="1076"/>
          <ac:grpSpMkLst>
            <pc:docMk/>
            <pc:sldMk cId="1843612263" sldId="1150"/>
            <ac:grpSpMk id="71" creationId="{72C9E68F-4F09-CBE2-FD54-A1E9894EC3E2}"/>
          </ac:grpSpMkLst>
        </pc:grpChg>
        <pc:grpChg chg="mod">
          <ac:chgData name="Ipek Bilgen (she/her)" userId="133e7193-bce6-480e-adae-6de3951eff1e" providerId="ADAL" clId="{4383C817-278D-46FC-99D1-C56CED2CA59F}" dt="2023-01-19T18:35:26.978" v="778" actId="1076"/>
          <ac:grpSpMkLst>
            <pc:docMk/>
            <pc:sldMk cId="1843612263" sldId="1150"/>
            <ac:grpSpMk id="73" creationId="{BACCFF6E-B251-B8DE-DE8C-D7A15E8D32FB}"/>
          </ac:grpSpMkLst>
        </pc:grpChg>
        <pc:grpChg chg="mod">
          <ac:chgData name="Ipek Bilgen (she/her)" userId="133e7193-bce6-480e-adae-6de3951eff1e" providerId="ADAL" clId="{4383C817-278D-46FC-99D1-C56CED2CA59F}" dt="2023-01-19T18:35:26.978" v="778" actId="1076"/>
          <ac:grpSpMkLst>
            <pc:docMk/>
            <pc:sldMk cId="1843612263" sldId="1150"/>
            <ac:grpSpMk id="81" creationId="{8A4CC34C-3DFF-FF6A-1DB0-ECA8CACCCA24}"/>
          </ac:grpSpMkLst>
        </pc:grpChg>
        <pc:grpChg chg="mod">
          <ac:chgData name="Ipek Bilgen (she/her)" userId="133e7193-bce6-480e-adae-6de3951eff1e" providerId="ADAL" clId="{4383C817-278D-46FC-99D1-C56CED2CA59F}" dt="2023-01-19T18:35:26.978" v="778" actId="1076"/>
          <ac:grpSpMkLst>
            <pc:docMk/>
            <pc:sldMk cId="1843612263" sldId="1150"/>
            <ac:grpSpMk id="85" creationId="{B3C83E06-10EA-6C2B-1791-FE592196A1A2}"/>
          </ac:grpSpMkLst>
        </pc:grpChg>
        <pc:grpChg chg="mod">
          <ac:chgData name="Ipek Bilgen (she/her)" userId="133e7193-bce6-480e-adae-6de3951eff1e" providerId="ADAL" clId="{4383C817-278D-46FC-99D1-C56CED2CA59F}" dt="2023-01-19T18:35:26.978" v="778" actId="1076"/>
          <ac:grpSpMkLst>
            <pc:docMk/>
            <pc:sldMk cId="1843612263" sldId="1150"/>
            <ac:grpSpMk id="86" creationId="{4B35B34C-74BF-D2CE-8B1A-47E222631ED6}"/>
          </ac:grpSpMkLst>
        </pc:grpChg>
        <pc:cxnChg chg="mod topLvl">
          <ac:chgData name="Ipek Bilgen (she/her)" userId="133e7193-bce6-480e-adae-6de3951eff1e" providerId="ADAL" clId="{4383C817-278D-46FC-99D1-C56CED2CA59F}" dt="2023-01-19T17:56:04.255" v="605" actId="1076"/>
          <ac:cxnSpMkLst>
            <pc:docMk/>
            <pc:sldMk cId="1843612263" sldId="1150"/>
            <ac:cxnSpMk id="21" creationId="{C0BC0C3D-5F83-8806-0E1D-B2C84C2B7B7F}"/>
          </ac:cxnSpMkLst>
        </pc:cxnChg>
        <pc:cxnChg chg="del mod topLvl">
          <ac:chgData name="Ipek Bilgen (she/her)" userId="133e7193-bce6-480e-adae-6de3951eff1e" providerId="ADAL" clId="{4383C817-278D-46FC-99D1-C56CED2CA59F}" dt="2023-01-19T17:55:10.775" v="597" actId="21"/>
          <ac:cxnSpMkLst>
            <pc:docMk/>
            <pc:sldMk cId="1843612263" sldId="1150"/>
            <ac:cxnSpMk id="22" creationId="{654FDF2D-078C-C240-735C-124EABA260FC}"/>
          </ac:cxnSpMkLst>
        </pc:cxnChg>
        <pc:cxnChg chg="del mod topLvl">
          <ac:chgData name="Ipek Bilgen (she/her)" userId="133e7193-bce6-480e-adae-6de3951eff1e" providerId="ADAL" clId="{4383C817-278D-46FC-99D1-C56CED2CA59F}" dt="2023-01-19T17:55:10.775" v="597" actId="21"/>
          <ac:cxnSpMkLst>
            <pc:docMk/>
            <pc:sldMk cId="1843612263" sldId="1150"/>
            <ac:cxnSpMk id="23" creationId="{DD787728-1B0F-5678-FB13-4604BA60C77D}"/>
          </ac:cxnSpMkLst>
        </pc:cxnChg>
        <pc:cxnChg chg="mod">
          <ac:chgData name="Ipek Bilgen (she/her)" userId="133e7193-bce6-480e-adae-6de3951eff1e" providerId="ADAL" clId="{4383C817-278D-46FC-99D1-C56CED2CA59F}" dt="2023-01-19T17:50:08.112" v="478" actId="571"/>
          <ac:cxnSpMkLst>
            <pc:docMk/>
            <pc:sldMk cId="1843612263" sldId="1150"/>
            <ac:cxnSpMk id="42" creationId="{DE5A8A90-E20B-2D4D-07D7-6B21989AA2FA}"/>
          </ac:cxnSpMkLst>
        </pc:cxnChg>
        <pc:cxnChg chg="mod">
          <ac:chgData name="Ipek Bilgen (she/her)" userId="133e7193-bce6-480e-adae-6de3951eff1e" providerId="ADAL" clId="{4383C817-278D-46FC-99D1-C56CED2CA59F}" dt="2023-01-19T17:50:08.112" v="478" actId="571"/>
          <ac:cxnSpMkLst>
            <pc:docMk/>
            <pc:sldMk cId="1843612263" sldId="1150"/>
            <ac:cxnSpMk id="43" creationId="{2A95195C-90FF-4334-C739-CD9DB473F30A}"/>
          </ac:cxnSpMkLst>
        </pc:cxnChg>
        <pc:cxnChg chg="mod">
          <ac:chgData name="Ipek Bilgen (she/her)" userId="133e7193-bce6-480e-adae-6de3951eff1e" providerId="ADAL" clId="{4383C817-278D-46FC-99D1-C56CED2CA59F}" dt="2023-01-19T17:50:08.112" v="478" actId="571"/>
          <ac:cxnSpMkLst>
            <pc:docMk/>
            <pc:sldMk cId="1843612263" sldId="1150"/>
            <ac:cxnSpMk id="44" creationId="{81472DF0-3480-0752-323B-57EBFF8AD0D4}"/>
          </ac:cxnSpMkLst>
        </pc:cxnChg>
        <pc:cxnChg chg="add mod">
          <ac:chgData name="Ipek Bilgen (she/her)" userId="133e7193-bce6-480e-adae-6de3951eff1e" providerId="ADAL" clId="{4383C817-278D-46FC-99D1-C56CED2CA59F}" dt="2023-01-19T17:56:04.255" v="605" actId="1076"/>
          <ac:cxnSpMkLst>
            <pc:docMk/>
            <pc:sldMk cId="1843612263" sldId="1150"/>
            <ac:cxnSpMk id="66" creationId="{2AE33C6C-6936-6F37-25C2-EE7E064913F8}"/>
          </ac:cxnSpMkLst>
        </pc:cxnChg>
        <pc:cxnChg chg="add mod">
          <ac:chgData name="Ipek Bilgen (she/her)" userId="133e7193-bce6-480e-adae-6de3951eff1e" providerId="ADAL" clId="{4383C817-278D-46FC-99D1-C56CED2CA59F}" dt="2023-01-19T17:56:04.255" v="605" actId="1076"/>
          <ac:cxnSpMkLst>
            <pc:docMk/>
            <pc:sldMk cId="1843612263" sldId="1150"/>
            <ac:cxnSpMk id="67" creationId="{B9D8EA41-E8B5-482D-C170-083FC317D873}"/>
          </ac:cxnSpMkLst>
        </pc:cxnChg>
        <pc:cxnChg chg="mod">
          <ac:chgData name="Ipek Bilgen (she/her)" userId="133e7193-bce6-480e-adae-6de3951eff1e" providerId="ADAL" clId="{4383C817-278D-46FC-99D1-C56CED2CA59F}" dt="2023-01-19T18:35:26.978" v="778" actId="1076"/>
          <ac:cxnSpMkLst>
            <pc:docMk/>
            <pc:sldMk cId="1843612263" sldId="1150"/>
            <ac:cxnSpMk id="82" creationId="{6548630C-DC94-0BF5-718C-910AC3C1624B}"/>
          </ac:cxnSpMkLst>
        </pc:cxnChg>
        <pc:cxnChg chg="mod">
          <ac:chgData name="Ipek Bilgen (she/her)" userId="133e7193-bce6-480e-adae-6de3951eff1e" providerId="ADAL" clId="{4383C817-278D-46FC-99D1-C56CED2CA59F}" dt="2023-01-19T18:35:26.978" v="778" actId="1076"/>
          <ac:cxnSpMkLst>
            <pc:docMk/>
            <pc:sldMk cId="1843612263" sldId="1150"/>
            <ac:cxnSpMk id="83" creationId="{D1330C95-ECD1-D628-0097-6C23B9CC069F}"/>
          </ac:cxnSpMkLst>
        </pc:cxnChg>
        <pc:cxnChg chg="mod">
          <ac:chgData name="Ipek Bilgen (she/her)" userId="133e7193-bce6-480e-adae-6de3951eff1e" providerId="ADAL" clId="{4383C817-278D-46FC-99D1-C56CED2CA59F}" dt="2023-01-19T18:35:26.978" v="778" actId="1076"/>
          <ac:cxnSpMkLst>
            <pc:docMk/>
            <pc:sldMk cId="1843612263" sldId="1150"/>
            <ac:cxnSpMk id="84" creationId="{AA0E6F82-E0B1-D2A7-9CEA-DBB27806B5EC}"/>
          </ac:cxnSpMkLst>
        </pc:cxnChg>
      </pc:sldChg>
      <pc:sldChg chg="modSp">
        <pc:chgData name="Ipek Bilgen (she/her)" userId="133e7193-bce6-480e-adae-6de3951eff1e" providerId="ADAL" clId="{4383C817-278D-46FC-99D1-C56CED2CA59F}" dt="2023-01-19T22:05:46.857" v="4217" actId="1076"/>
        <pc:sldMkLst>
          <pc:docMk/>
          <pc:sldMk cId="1972421871" sldId="1151"/>
        </pc:sldMkLst>
        <pc:spChg chg="mod">
          <ac:chgData name="Ipek Bilgen (she/her)" userId="133e7193-bce6-480e-adae-6de3951eff1e" providerId="ADAL" clId="{4383C817-278D-46FC-99D1-C56CED2CA59F}" dt="2023-01-19T22:05:46.857" v="4217" actId="1076"/>
          <ac:spMkLst>
            <pc:docMk/>
            <pc:sldMk cId="1972421871" sldId="1151"/>
            <ac:spMk id="3" creationId="{90777004-DC5F-0734-64BD-911402B8C987}"/>
          </ac:spMkLst>
        </pc:spChg>
        <pc:spChg chg="mod">
          <ac:chgData name="Ipek Bilgen (she/her)" userId="133e7193-bce6-480e-adae-6de3951eff1e" providerId="ADAL" clId="{4383C817-278D-46FC-99D1-C56CED2CA59F}" dt="2023-01-19T22:05:44.362" v="4216" actId="1076"/>
          <ac:spMkLst>
            <pc:docMk/>
            <pc:sldMk cId="1972421871" sldId="1151"/>
            <ac:spMk id="4" creationId="{425EAA0F-B3C5-9915-8545-848BFCA18045}"/>
          </ac:spMkLst>
        </pc:spChg>
      </pc:sldChg>
      <pc:sldChg chg="modSp mod">
        <pc:chgData name="Ipek Bilgen (she/her)" userId="133e7193-bce6-480e-adae-6de3951eff1e" providerId="ADAL" clId="{4383C817-278D-46FC-99D1-C56CED2CA59F}" dt="2023-01-19T21:10:12.856" v="2505" actId="1076"/>
        <pc:sldMkLst>
          <pc:docMk/>
          <pc:sldMk cId="3014901310" sldId="1156"/>
        </pc:sldMkLst>
        <pc:spChg chg="mod">
          <ac:chgData name="Ipek Bilgen (she/her)" userId="133e7193-bce6-480e-adae-6de3951eff1e" providerId="ADAL" clId="{4383C817-278D-46FC-99D1-C56CED2CA59F}" dt="2023-01-19T21:10:12.856" v="2505" actId="1076"/>
          <ac:spMkLst>
            <pc:docMk/>
            <pc:sldMk cId="3014901310" sldId="1156"/>
            <ac:spMk id="6" creationId="{85B76EF7-5EBA-6AD1-4A3B-02B94A90F134}"/>
          </ac:spMkLst>
        </pc:spChg>
        <pc:spChg chg="mod">
          <ac:chgData name="Ipek Bilgen (she/her)" userId="133e7193-bce6-480e-adae-6de3951eff1e" providerId="ADAL" clId="{4383C817-278D-46FC-99D1-C56CED2CA59F}" dt="2023-01-19T21:10:12.856" v="2505" actId="1076"/>
          <ac:spMkLst>
            <pc:docMk/>
            <pc:sldMk cId="3014901310" sldId="1156"/>
            <ac:spMk id="8" creationId="{59DA770D-F59F-28D6-9E95-CAA183D324C9}"/>
          </ac:spMkLst>
        </pc:spChg>
      </pc:sldChg>
      <pc:sldChg chg="modSp mod">
        <pc:chgData name="Ipek Bilgen (she/her)" userId="133e7193-bce6-480e-adae-6de3951eff1e" providerId="ADAL" clId="{4383C817-278D-46FC-99D1-C56CED2CA59F}" dt="2023-01-19T20:51:57.217" v="2235" actId="20577"/>
        <pc:sldMkLst>
          <pc:docMk/>
          <pc:sldMk cId="3087325142" sldId="1157"/>
        </pc:sldMkLst>
        <pc:spChg chg="mod">
          <ac:chgData name="Ipek Bilgen (she/her)" userId="133e7193-bce6-480e-adae-6de3951eff1e" providerId="ADAL" clId="{4383C817-278D-46FC-99D1-C56CED2CA59F}" dt="2023-01-19T20:51:57.217" v="2235" actId="20577"/>
          <ac:spMkLst>
            <pc:docMk/>
            <pc:sldMk cId="3087325142" sldId="1157"/>
            <ac:spMk id="4" creationId="{78A2BD1E-B845-A066-61EF-AC3909312F28}"/>
          </ac:spMkLst>
        </pc:spChg>
      </pc:sldChg>
      <pc:sldChg chg="modSp mod modAnim">
        <pc:chgData name="Ipek Bilgen (she/her)" userId="133e7193-bce6-480e-adae-6de3951eff1e" providerId="ADAL" clId="{4383C817-278D-46FC-99D1-C56CED2CA59F}" dt="2023-01-19T20:51:34.448" v="2211" actId="1076"/>
        <pc:sldMkLst>
          <pc:docMk/>
          <pc:sldMk cId="3827749451" sldId="1159"/>
        </pc:sldMkLst>
        <pc:spChg chg="mod">
          <ac:chgData name="Ipek Bilgen (she/her)" userId="133e7193-bce6-480e-adae-6de3951eff1e" providerId="ADAL" clId="{4383C817-278D-46FC-99D1-C56CED2CA59F}" dt="2023-01-19T20:51:34.448" v="2211" actId="1076"/>
          <ac:spMkLst>
            <pc:docMk/>
            <pc:sldMk cId="3827749451" sldId="1159"/>
            <ac:spMk id="4" creationId="{FA8D9437-3B00-A808-A046-BE63DCB44E9C}"/>
          </ac:spMkLst>
        </pc:spChg>
        <pc:spChg chg="mod">
          <ac:chgData name="Ipek Bilgen (she/her)" userId="133e7193-bce6-480e-adae-6de3951eff1e" providerId="ADAL" clId="{4383C817-278D-46FC-99D1-C56CED2CA59F}" dt="2023-01-19T20:51:18.402" v="2210" actId="1076"/>
          <ac:spMkLst>
            <pc:docMk/>
            <pc:sldMk cId="3827749451" sldId="1159"/>
            <ac:spMk id="10" creationId="{14423466-006A-94ED-2BAF-A7AFCA69454D}"/>
          </ac:spMkLst>
        </pc:spChg>
      </pc:sldChg>
      <pc:sldChg chg="modSp">
        <pc:chgData name="Ipek Bilgen (she/her)" userId="133e7193-bce6-480e-adae-6de3951eff1e" providerId="ADAL" clId="{4383C817-278D-46FC-99D1-C56CED2CA59F}" dt="2023-01-19T20:53:14.275" v="2237" actId="14100"/>
        <pc:sldMkLst>
          <pc:docMk/>
          <pc:sldMk cId="4007623796" sldId="1168"/>
        </pc:sldMkLst>
        <pc:spChg chg="mod">
          <ac:chgData name="Ipek Bilgen (she/her)" userId="133e7193-bce6-480e-adae-6de3951eff1e" providerId="ADAL" clId="{4383C817-278D-46FC-99D1-C56CED2CA59F}" dt="2023-01-19T20:44:49.401" v="2086" actId="1076"/>
          <ac:spMkLst>
            <pc:docMk/>
            <pc:sldMk cId="4007623796" sldId="1168"/>
            <ac:spMk id="7" creationId="{4EB91FDC-CDA9-3071-42A7-DEC0B0E60471}"/>
          </ac:spMkLst>
        </pc:spChg>
        <pc:spChg chg="mod">
          <ac:chgData name="Ipek Bilgen (she/her)" userId="133e7193-bce6-480e-adae-6de3951eff1e" providerId="ADAL" clId="{4383C817-278D-46FC-99D1-C56CED2CA59F}" dt="2023-01-19T20:53:14.275" v="2237" actId="14100"/>
          <ac:spMkLst>
            <pc:docMk/>
            <pc:sldMk cId="4007623796" sldId="1168"/>
            <ac:spMk id="9" creationId="{FF49FD29-1372-7C2E-50F9-1B1CF5C432CE}"/>
          </ac:spMkLst>
        </pc:spChg>
      </pc:sldChg>
      <pc:sldChg chg="addSp delSp modSp del mod">
        <pc:chgData name="Ipek Bilgen (she/her)" userId="133e7193-bce6-480e-adae-6de3951eff1e" providerId="ADAL" clId="{4383C817-278D-46FC-99D1-C56CED2CA59F}" dt="2023-01-19T17:50:17.647" v="480" actId="47"/>
        <pc:sldMkLst>
          <pc:docMk/>
          <pc:sldMk cId="111479122" sldId="1171"/>
        </pc:sldMkLst>
        <pc:spChg chg="add del mod">
          <ac:chgData name="Ipek Bilgen (she/her)" userId="133e7193-bce6-480e-adae-6de3951eff1e" providerId="ADAL" clId="{4383C817-278D-46FC-99D1-C56CED2CA59F}" dt="2023-01-19T17:49:26.512" v="466" actId="164"/>
          <ac:spMkLst>
            <pc:docMk/>
            <pc:sldMk cId="111479122" sldId="1171"/>
            <ac:spMk id="6" creationId="{00000000-0000-0000-0000-000000000000}"/>
          </ac:spMkLst>
        </pc:spChg>
        <pc:spChg chg="add del mod">
          <ac:chgData name="Ipek Bilgen (she/her)" userId="133e7193-bce6-480e-adae-6de3951eff1e" providerId="ADAL" clId="{4383C817-278D-46FC-99D1-C56CED2CA59F}" dt="2023-01-19T17:49:26.512" v="466" actId="164"/>
          <ac:spMkLst>
            <pc:docMk/>
            <pc:sldMk cId="111479122" sldId="1171"/>
            <ac:spMk id="7" creationId="{00000000-0000-0000-0000-000000000000}"/>
          </ac:spMkLst>
        </pc:spChg>
        <pc:spChg chg="add del mod">
          <ac:chgData name="Ipek Bilgen (she/her)" userId="133e7193-bce6-480e-adae-6de3951eff1e" providerId="ADAL" clId="{4383C817-278D-46FC-99D1-C56CED2CA59F}" dt="2023-01-19T17:49:26.512" v="466" actId="164"/>
          <ac:spMkLst>
            <pc:docMk/>
            <pc:sldMk cId="111479122" sldId="1171"/>
            <ac:spMk id="8" creationId="{00000000-0000-0000-0000-000000000000}"/>
          </ac:spMkLst>
        </pc:spChg>
        <pc:spChg chg="add del mod">
          <ac:chgData name="Ipek Bilgen (she/her)" userId="133e7193-bce6-480e-adae-6de3951eff1e" providerId="ADAL" clId="{4383C817-278D-46FC-99D1-C56CED2CA59F}" dt="2023-01-19T17:49:26.512" v="466" actId="164"/>
          <ac:spMkLst>
            <pc:docMk/>
            <pc:sldMk cId="111479122" sldId="1171"/>
            <ac:spMk id="9" creationId="{00000000-0000-0000-0000-000000000000}"/>
          </ac:spMkLst>
        </pc:spChg>
        <pc:spChg chg="add del mod">
          <ac:chgData name="Ipek Bilgen (she/her)" userId="133e7193-bce6-480e-adae-6de3951eff1e" providerId="ADAL" clId="{4383C817-278D-46FC-99D1-C56CED2CA59F}" dt="2023-01-19T17:49:26.512" v="466" actId="164"/>
          <ac:spMkLst>
            <pc:docMk/>
            <pc:sldMk cId="111479122" sldId="1171"/>
            <ac:spMk id="10" creationId="{00000000-0000-0000-0000-000000000000}"/>
          </ac:spMkLst>
        </pc:spChg>
        <pc:spChg chg="del mod topLvl">
          <ac:chgData name="Ipek Bilgen (she/her)" userId="133e7193-bce6-480e-adae-6de3951eff1e" providerId="ADAL" clId="{4383C817-278D-46FC-99D1-C56CED2CA59F}" dt="2023-01-19T17:38:55.242" v="290" actId="478"/>
          <ac:spMkLst>
            <pc:docMk/>
            <pc:sldMk cId="111479122" sldId="1171"/>
            <ac:spMk id="11" creationId="{89F6A18F-1E02-418E-AFFE-EA38364EE469}"/>
          </ac:spMkLst>
        </pc:spChg>
        <pc:spChg chg="add del mod topLvl">
          <ac:chgData name="Ipek Bilgen (she/her)" userId="133e7193-bce6-480e-adae-6de3951eff1e" providerId="ADAL" clId="{4383C817-278D-46FC-99D1-C56CED2CA59F}" dt="2023-01-19T17:39:26.816" v="316" actId="478"/>
          <ac:spMkLst>
            <pc:docMk/>
            <pc:sldMk cId="111479122" sldId="1171"/>
            <ac:spMk id="12" creationId="{A30AC1C6-21A7-8948-96A3-BC7C9EAB1535}"/>
          </ac:spMkLst>
        </pc:spChg>
        <pc:spChg chg="del mod topLvl">
          <ac:chgData name="Ipek Bilgen (she/her)" userId="133e7193-bce6-480e-adae-6de3951eff1e" providerId="ADAL" clId="{4383C817-278D-46FC-99D1-C56CED2CA59F}" dt="2023-01-19T17:39:29.593" v="317" actId="478"/>
          <ac:spMkLst>
            <pc:docMk/>
            <pc:sldMk cId="111479122" sldId="1171"/>
            <ac:spMk id="13" creationId="{3C9CB01C-1203-1C19-24D4-BED1A6AEB1C7}"/>
          </ac:spMkLst>
        </pc:spChg>
        <pc:spChg chg="del mod topLvl">
          <ac:chgData name="Ipek Bilgen (she/her)" userId="133e7193-bce6-480e-adae-6de3951eff1e" providerId="ADAL" clId="{4383C817-278D-46FC-99D1-C56CED2CA59F}" dt="2023-01-19T17:39:33.898" v="319" actId="478"/>
          <ac:spMkLst>
            <pc:docMk/>
            <pc:sldMk cId="111479122" sldId="1171"/>
            <ac:spMk id="14" creationId="{C5B6C798-9B59-C525-0144-F51636AFC792}"/>
          </ac:spMkLst>
        </pc:spChg>
        <pc:spChg chg="del mod topLvl">
          <ac:chgData name="Ipek Bilgen (she/her)" userId="133e7193-bce6-480e-adae-6de3951eff1e" providerId="ADAL" clId="{4383C817-278D-46FC-99D1-C56CED2CA59F}" dt="2023-01-19T17:39:32.907" v="318" actId="478"/>
          <ac:spMkLst>
            <pc:docMk/>
            <pc:sldMk cId="111479122" sldId="1171"/>
            <ac:spMk id="15" creationId="{DB2B3545-04ED-ECB1-6CC6-0CFDFB7F36A0}"/>
          </ac:spMkLst>
        </pc:spChg>
        <pc:spChg chg="add mod">
          <ac:chgData name="Ipek Bilgen (she/her)" userId="133e7193-bce6-480e-adae-6de3951eff1e" providerId="ADAL" clId="{4383C817-278D-46FC-99D1-C56CED2CA59F}" dt="2023-01-19T17:44:34.641" v="392" actId="165"/>
          <ac:spMkLst>
            <pc:docMk/>
            <pc:sldMk cId="111479122" sldId="1171"/>
            <ac:spMk id="19" creationId="{D5532E55-1ADB-E443-ED01-A1BEC57C3652}"/>
          </ac:spMkLst>
        </pc:spChg>
        <pc:spChg chg="add mod">
          <ac:chgData name="Ipek Bilgen (she/her)" userId="133e7193-bce6-480e-adae-6de3951eff1e" providerId="ADAL" clId="{4383C817-278D-46FC-99D1-C56CED2CA59F}" dt="2023-01-19T17:47:53.441" v="445" actId="1076"/>
          <ac:spMkLst>
            <pc:docMk/>
            <pc:sldMk cId="111479122" sldId="1171"/>
            <ac:spMk id="20" creationId="{4625FDE3-9219-5915-F94E-B428BB76FE98}"/>
          </ac:spMkLst>
        </pc:spChg>
        <pc:spChg chg="add mod">
          <ac:chgData name="Ipek Bilgen (she/her)" userId="133e7193-bce6-480e-adae-6de3951eff1e" providerId="ADAL" clId="{4383C817-278D-46FC-99D1-C56CED2CA59F}" dt="2023-01-19T17:44:34.641" v="392" actId="165"/>
          <ac:spMkLst>
            <pc:docMk/>
            <pc:sldMk cId="111479122" sldId="1171"/>
            <ac:spMk id="22" creationId="{420F70A8-B6B0-2D3A-B08A-D4306C39C18E}"/>
          </ac:spMkLst>
        </pc:spChg>
        <pc:spChg chg="add mod">
          <ac:chgData name="Ipek Bilgen (she/her)" userId="133e7193-bce6-480e-adae-6de3951eff1e" providerId="ADAL" clId="{4383C817-278D-46FC-99D1-C56CED2CA59F}" dt="2023-01-19T17:44:34.641" v="392" actId="165"/>
          <ac:spMkLst>
            <pc:docMk/>
            <pc:sldMk cId="111479122" sldId="1171"/>
            <ac:spMk id="23" creationId="{567D87E0-A0FB-F7BE-CB28-46C815A89E72}"/>
          </ac:spMkLst>
        </pc:spChg>
        <pc:spChg chg="add mod topLvl">
          <ac:chgData name="Ipek Bilgen (she/her)" userId="133e7193-bce6-480e-adae-6de3951eff1e" providerId="ADAL" clId="{4383C817-278D-46FC-99D1-C56CED2CA59F}" dt="2023-01-19T17:45:03.514" v="400" actId="338"/>
          <ac:spMkLst>
            <pc:docMk/>
            <pc:sldMk cId="111479122" sldId="1171"/>
            <ac:spMk id="25" creationId="{B11E6784-F53B-C0F0-7E71-7154A4409469}"/>
          </ac:spMkLst>
        </pc:spChg>
        <pc:spChg chg="add mod topLvl">
          <ac:chgData name="Ipek Bilgen (she/her)" userId="133e7193-bce6-480e-adae-6de3951eff1e" providerId="ADAL" clId="{4383C817-278D-46FC-99D1-C56CED2CA59F}" dt="2023-01-19T17:45:03.514" v="400" actId="338"/>
          <ac:spMkLst>
            <pc:docMk/>
            <pc:sldMk cId="111479122" sldId="1171"/>
            <ac:spMk id="26" creationId="{C5190A0F-09DC-A631-12C0-D0CC4797AB59}"/>
          </ac:spMkLst>
        </pc:spChg>
        <pc:spChg chg="add del mod">
          <ac:chgData name="Ipek Bilgen (she/her)" userId="133e7193-bce6-480e-adae-6de3951eff1e" providerId="ADAL" clId="{4383C817-278D-46FC-99D1-C56CED2CA59F}" dt="2023-01-19T17:40:05.691" v="330" actId="478"/>
          <ac:spMkLst>
            <pc:docMk/>
            <pc:sldMk cId="111479122" sldId="1171"/>
            <ac:spMk id="27" creationId="{6EA808EB-2870-8D31-01B4-1E9CCD6290B7}"/>
          </ac:spMkLst>
        </pc:spChg>
        <pc:spChg chg="del mod topLvl">
          <ac:chgData name="Ipek Bilgen (she/her)" userId="133e7193-bce6-480e-adae-6de3951eff1e" providerId="ADAL" clId="{4383C817-278D-46FC-99D1-C56CED2CA59F}" dt="2023-01-19T17:43:49.436" v="377" actId="478"/>
          <ac:spMkLst>
            <pc:docMk/>
            <pc:sldMk cId="111479122" sldId="1171"/>
            <ac:spMk id="42" creationId="{DA810D0D-04A2-5BDB-61F4-EB7FC430C622}"/>
          </ac:spMkLst>
        </pc:spChg>
        <pc:spChg chg="mod topLvl">
          <ac:chgData name="Ipek Bilgen (she/her)" userId="133e7193-bce6-480e-adae-6de3951eff1e" providerId="ADAL" clId="{4383C817-278D-46FC-99D1-C56CED2CA59F}" dt="2023-01-19T17:49:26.512" v="466" actId="164"/>
          <ac:spMkLst>
            <pc:docMk/>
            <pc:sldMk cId="111479122" sldId="1171"/>
            <ac:spMk id="43" creationId="{B9C8A4ED-7D76-0E83-71BF-FCED768C059F}"/>
          </ac:spMkLst>
        </pc:spChg>
        <pc:spChg chg="mod topLvl">
          <ac:chgData name="Ipek Bilgen (she/her)" userId="133e7193-bce6-480e-adae-6de3951eff1e" providerId="ADAL" clId="{4383C817-278D-46FC-99D1-C56CED2CA59F}" dt="2023-01-19T17:49:26.512" v="466" actId="164"/>
          <ac:spMkLst>
            <pc:docMk/>
            <pc:sldMk cId="111479122" sldId="1171"/>
            <ac:spMk id="44" creationId="{69BE916B-D5D0-9B50-ECFC-0D1795916F7E}"/>
          </ac:spMkLst>
        </pc:spChg>
        <pc:spChg chg="add mod">
          <ac:chgData name="Ipek Bilgen (she/her)" userId="133e7193-bce6-480e-adae-6de3951eff1e" providerId="ADAL" clId="{4383C817-278D-46FC-99D1-C56CED2CA59F}" dt="2023-01-19T17:44:55.406" v="399" actId="571"/>
          <ac:spMkLst>
            <pc:docMk/>
            <pc:sldMk cId="111479122" sldId="1171"/>
            <ac:spMk id="48" creationId="{071C3EBB-3B7F-D405-FB2A-B825152B6132}"/>
          </ac:spMkLst>
        </pc:spChg>
        <pc:grpChg chg="del mod">
          <ac:chgData name="Ipek Bilgen (she/her)" userId="133e7193-bce6-480e-adae-6de3951eff1e" providerId="ADAL" clId="{4383C817-278D-46FC-99D1-C56CED2CA59F}" dt="2023-01-19T17:36:16.189" v="252" actId="165"/>
          <ac:grpSpMkLst>
            <pc:docMk/>
            <pc:sldMk cId="111479122" sldId="1171"/>
            <ac:grpSpMk id="3" creationId="{0E9872C3-72B6-8BAB-0CBC-9473EDDA5966}"/>
          </ac:grpSpMkLst>
        </pc:grpChg>
        <pc:grpChg chg="add del mod">
          <ac:chgData name="Ipek Bilgen (she/her)" userId="133e7193-bce6-480e-adae-6de3951eff1e" providerId="ADAL" clId="{4383C817-278D-46FC-99D1-C56CED2CA59F}" dt="2023-01-19T17:37:12.197" v="260" actId="165"/>
          <ac:grpSpMkLst>
            <pc:docMk/>
            <pc:sldMk cId="111479122" sldId="1171"/>
            <ac:grpSpMk id="16" creationId="{AFFF63E9-BDF7-934D-F431-BEF73C8ADB86}"/>
          </ac:grpSpMkLst>
        </pc:grpChg>
        <pc:grpChg chg="add mod">
          <ac:chgData name="Ipek Bilgen (she/her)" userId="133e7193-bce6-480e-adae-6de3951eff1e" providerId="ADAL" clId="{4383C817-278D-46FC-99D1-C56CED2CA59F}" dt="2023-01-19T17:38:02.736" v="272" actId="164"/>
          <ac:grpSpMkLst>
            <pc:docMk/>
            <pc:sldMk cId="111479122" sldId="1171"/>
            <ac:grpSpMk id="17" creationId="{2A83F5AC-B35A-232E-2DEF-CA422B14C0B8}"/>
          </ac:grpSpMkLst>
        </pc:grpChg>
        <pc:grpChg chg="add mod topLvl">
          <ac:chgData name="Ipek Bilgen (she/her)" userId="133e7193-bce6-480e-adae-6de3951eff1e" providerId="ADAL" clId="{4383C817-278D-46FC-99D1-C56CED2CA59F}" dt="2023-01-19T17:49:26.512" v="466" actId="164"/>
          <ac:grpSpMkLst>
            <pc:docMk/>
            <pc:sldMk cId="111479122" sldId="1171"/>
            <ac:grpSpMk id="18" creationId="{79AD2D5E-36FA-3EEE-E8DA-0DF030EB87B5}"/>
          </ac:grpSpMkLst>
        </pc:grpChg>
        <pc:grpChg chg="add mod topLvl">
          <ac:chgData name="Ipek Bilgen (she/her)" userId="133e7193-bce6-480e-adae-6de3951eff1e" providerId="ADAL" clId="{4383C817-278D-46FC-99D1-C56CED2CA59F}" dt="2023-01-19T17:49:26.512" v="466" actId="164"/>
          <ac:grpSpMkLst>
            <pc:docMk/>
            <pc:sldMk cId="111479122" sldId="1171"/>
            <ac:grpSpMk id="21" creationId="{65CF1F88-5DA7-23A4-CDDD-33BD6A952A6D}"/>
          </ac:grpSpMkLst>
        </pc:grpChg>
        <pc:grpChg chg="add del mod">
          <ac:chgData name="Ipek Bilgen (she/her)" userId="133e7193-bce6-480e-adae-6de3951eff1e" providerId="ADAL" clId="{4383C817-278D-46FC-99D1-C56CED2CA59F}" dt="2023-01-19T17:43:24.827" v="372" actId="165"/>
          <ac:grpSpMkLst>
            <pc:docMk/>
            <pc:sldMk cId="111479122" sldId="1171"/>
            <ac:grpSpMk id="24" creationId="{AB4F587B-429C-B063-EFBC-BA54383AD65B}"/>
          </ac:grpSpMkLst>
        </pc:grpChg>
        <pc:grpChg chg="add del mod topLvl">
          <ac:chgData name="Ipek Bilgen (she/her)" userId="133e7193-bce6-480e-adae-6de3951eff1e" providerId="ADAL" clId="{4383C817-278D-46FC-99D1-C56CED2CA59F}" dt="2023-01-19T17:45:30.065" v="403" actId="165"/>
          <ac:grpSpMkLst>
            <pc:docMk/>
            <pc:sldMk cId="111479122" sldId="1171"/>
            <ac:grpSpMk id="40" creationId="{F2E80BDB-C80E-7EE3-5CB8-9D5BA2C3A47C}"/>
          </ac:grpSpMkLst>
        </pc:grpChg>
        <pc:grpChg chg="del mod">
          <ac:chgData name="Ipek Bilgen (she/her)" userId="133e7193-bce6-480e-adae-6de3951eff1e" providerId="ADAL" clId="{4383C817-278D-46FC-99D1-C56CED2CA59F}" dt="2023-01-19T17:43:42.740" v="375" actId="165"/>
          <ac:grpSpMkLst>
            <pc:docMk/>
            <pc:sldMk cId="111479122" sldId="1171"/>
            <ac:grpSpMk id="41" creationId="{25CB49CD-D843-45E4-AB49-7AE69742365A}"/>
          </ac:grpSpMkLst>
        </pc:grpChg>
        <pc:grpChg chg="add del mod">
          <ac:chgData name="Ipek Bilgen (she/her)" userId="133e7193-bce6-480e-adae-6de3951eff1e" providerId="ADAL" clId="{4383C817-278D-46FC-99D1-C56CED2CA59F}" dt="2023-01-19T17:44:34.641" v="392" actId="165"/>
          <ac:grpSpMkLst>
            <pc:docMk/>
            <pc:sldMk cId="111479122" sldId="1171"/>
            <ac:grpSpMk id="45" creationId="{480A9599-8C88-D548-C2F8-029379F43BAC}"/>
          </ac:grpSpMkLst>
        </pc:grpChg>
        <pc:grpChg chg="add mod">
          <ac:chgData name="Ipek Bilgen (she/her)" userId="133e7193-bce6-480e-adae-6de3951eff1e" providerId="ADAL" clId="{4383C817-278D-46FC-99D1-C56CED2CA59F}" dt="2023-01-19T17:49:26.512" v="466" actId="164"/>
          <ac:grpSpMkLst>
            <pc:docMk/>
            <pc:sldMk cId="111479122" sldId="1171"/>
            <ac:grpSpMk id="49" creationId="{96841A6E-D4D2-221D-52DB-13CE3C4D0CF5}"/>
          </ac:grpSpMkLst>
        </pc:grpChg>
        <pc:grpChg chg="add mod">
          <ac:chgData name="Ipek Bilgen (she/her)" userId="133e7193-bce6-480e-adae-6de3951eff1e" providerId="ADAL" clId="{4383C817-278D-46FC-99D1-C56CED2CA59F}" dt="2023-01-19T17:49:26.512" v="466" actId="164"/>
          <ac:grpSpMkLst>
            <pc:docMk/>
            <pc:sldMk cId="111479122" sldId="1171"/>
            <ac:grpSpMk id="59" creationId="{2F5F9FF3-06E9-2468-BE10-FE037EE0BC70}"/>
          </ac:grpSpMkLst>
        </pc:grpChg>
        <pc:grpChg chg="add del mod">
          <ac:chgData name="Ipek Bilgen (she/her)" userId="133e7193-bce6-480e-adae-6de3951eff1e" providerId="ADAL" clId="{4383C817-278D-46FC-99D1-C56CED2CA59F}" dt="2023-01-19T17:49:28.134" v="467" actId="21"/>
          <ac:grpSpMkLst>
            <pc:docMk/>
            <pc:sldMk cId="111479122" sldId="1171"/>
            <ac:grpSpMk id="60" creationId="{927E1A20-5E9B-F789-8904-8F85F49950EC}"/>
          </ac:grpSpMkLst>
        </pc:grpChg>
        <pc:graphicFrameChg chg="add del mod">
          <ac:chgData name="Ipek Bilgen (she/her)" userId="133e7193-bce6-480e-adae-6de3951eff1e" providerId="ADAL" clId="{4383C817-278D-46FC-99D1-C56CED2CA59F}" dt="2023-01-19T17:42:54.399" v="364" actId="18245"/>
          <ac:graphicFrameMkLst>
            <pc:docMk/>
            <pc:sldMk cId="111479122" sldId="1171"/>
            <ac:graphicFrameMk id="4" creationId="{00000000-0000-0000-0000-000000000000}"/>
          </ac:graphicFrameMkLst>
        </pc:graphicFrameChg>
        <pc:graphicFrameChg chg="del">
          <ac:chgData name="Ipek Bilgen (she/her)" userId="133e7193-bce6-480e-adae-6de3951eff1e" providerId="ADAL" clId="{4383C817-278D-46FC-99D1-C56CED2CA59F}" dt="2023-01-19T17:36:01.132" v="251" actId="18245"/>
          <ac:graphicFrameMkLst>
            <pc:docMk/>
            <pc:sldMk cId="111479122" sldId="1171"/>
            <ac:graphicFrameMk id="5" creationId="{00000000-0000-0000-0000-000000000000}"/>
          </ac:graphicFrameMkLst>
        </pc:graphicFrameChg>
        <pc:cxnChg chg="add del mod">
          <ac:chgData name="Ipek Bilgen (she/her)" userId="133e7193-bce6-480e-adae-6de3951eff1e" providerId="ADAL" clId="{4383C817-278D-46FC-99D1-C56CED2CA59F}" dt="2023-01-19T17:40:48.005" v="337" actId="478"/>
          <ac:cxnSpMkLst>
            <pc:docMk/>
            <pc:sldMk cId="111479122" sldId="1171"/>
            <ac:cxnSpMk id="29" creationId="{AF12F2DB-7A3D-C1C6-DD63-9BF5354EC202}"/>
          </ac:cxnSpMkLst>
        </pc:cxnChg>
        <pc:cxnChg chg="add mod topLvl">
          <ac:chgData name="Ipek Bilgen (she/her)" userId="133e7193-bce6-480e-adae-6de3951eff1e" providerId="ADAL" clId="{4383C817-278D-46FC-99D1-C56CED2CA59F}" dt="2023-01-19T17:47:26.593" v="441" actId="692"/>
          <ac:cxnSpMkLst>
            <pc:docMk/>
            <pc:sldMk cId="111479122" sldId="1171"/>
            <ac:cxnSpMk id="31" creationId="{0DF22516-0523-5BE0-2761-72AD3E157FD7}"/>
          </ac:cxnSpMkLst>
        </pc:cxnChg>
        <pc:cxnChg chg="add del mod">
          <ac:chgData name="Ipek Bilgen (she/her)" userId="133e7193-bce6-480e-adae-6de3951eff1e" providerId="ADAL" clId="{4383C817-278D-46FC-99D1-C56CED2CA59F}" dt="2023-01-19T17:42:07.546" v="346" actId="478"/>
          <ac:cxnSpMkLst>
            <pc:docMk/>
            <pc:sldMk cId="111479122" sldId="1171"/>
            <ac:cxnSpMk id="35" creationId="{6CDA5130-970D-9A04-7545-49DAD448FCAD}"/>
          </ac:cxnSpMkLst>
        </pc:cxnChg>
        <pc:cxnChg chg="add mod topLvl">
          <ac:chgData name="Ipek Bilgen (she/her)" userId="133e7193-bce6-480e-adae-6de3951eff1e" providerId="ADAL" clId="{4383C817-278D-46FC-99D1-C56CED2CA59F}" dt="2023-01-19T17:47:26.593" v="441" actId="692"/>
          <ac:cxnSpMkLst>
            <pc:docMk/>
            <pc:sldMk cId="111479122" sldId="1171"/>
            <ac:cxnSpMk id="38" creationId="{BBA6D518-8E34-2213-703B-8085376E9758}"/>
          </ac:cxnSpMkLst>
        </pc:cxnChg>
        <pc:cxnChg chg="add mod">
          <ac:chgData name="Ipek Bilgen (she/her)" userId="133e7193-bce6-480e-adae-6de3951eff1e" providerId="ADAL" clId="{4383C817-278D-46FC-99D1-C56CED2CA59F}" dt="2023-01-19T17:49:26.512" v="466" actId="164"/>
          <ac:cxnSpMkLst>
            <pc:docMk/>
            <pc:sldMk cId="111479122" sldId="1171"/>
            <ac:cxnSpMk id="47" creationId="{81EB3F29-380C-1121-4582-3E90D355C169}"/>
          </ac:cxnSpMkLst>
        </pc:cxnChg>
      </pc:sldChg>
      <pc:sldChg chg="addSp delSp modSp del mod">
        <pc:chgData name="Ipek Bilgen (she/her)" userId="133e7193-bce6-480e-adae-6de3951eff1e" providerId="ADAL" clId="{4383C817-278D-46FC-99D1-C56CED2CA59F}" dt="2023-01-19T18:32:12.280" v="735" actId="47"/>
        <pc:sldMkLst>
          <pc:docMk/>
          <pc:sldMk cId="628542959" sldId="1172"/>
        </pc:sldMkLst>
        <pc:spChg chg="del">
          <ac:chgData name="Ipek Bilgen (she/her)" userId="133e7193-bce6-480e-adae-6de3951eff1e" providerId="ADAL" clId="{4383C817-278D-46FC-99D1-C56CED2CA59F}" dt="2023-01-19T17:56:12.502" v="606" actId="478"/>
          <ac:spMkLst>
            <pc:docMk/>
            <pc:sldMk cId="628542959" sldId="1172"/>
            <ac:spMk id="7" creationId="{1384B735-5AAB-F97B-031C-55771FCCD04B}"/>
          </ac:spMkLst>
        </pc:spChg>
        <pc:graphicFrameChg chg="add mod">
          <ac:chgData name="Ipek Bilgen (she/her)" userId="133e7193-bce6-480e-adae-6de3951eff1e" providerId="ADAL" clId="{4383C817-278D-46FC-99D1-C56CED2CA59F}" dt="2023-01-19T18:14:16.662" v="663" actId="1076"/>
          <ac:graphicFrameMkLst>
            <pc:docMk/>
            <pc:sldMk cId="628542959" sldId="1172"/>
            <ac:graphicFrameMk id="2" creationId="{DFDA3E43-15E5-E6A6-2A61-C8D12A932581}"/>
          </ac:graphicFrameMkLst>
        </pc:graphicFrameChg>
        <pc:graphicFrameChg chg="mod">
          <ac:chgData name="Ipek Bilgen (she/her)" userId="133e7193-bce6-480e-adae-6de3951eff1e" providerId="ADAL" clId="{4383C817-278D-46FC-99D1-C56CED2CA59F}" dt="2023-01-19T18:07:18.147" v="655" actId="108"/>
          <ac:graphicFrameMkLst>
            <pc:docMk/>
            <pc:sldMk cId="628542959" sldId="1172"/>
            <ac:graphicFrameMk id="8" creationId="{BBAB10E6-9734-DBFC-2A0C-3B8A748D695F}"/>
          </ac:graphicFrameMkLst>
        </pc:graphicFrameChg>
        <pc:cxnChg chg="add mod">
          <ac:chgData name="Ipek Bilgen (she/her)" userId="133e7193-bce6-480e-adae-6de3951eff1e" providerId="ADAL" clId="{4383C817-278D-46FC-99D1-C56CED2CA59F}" dt="2023-01-19T18:14:24.823" v="665" actId="14100"/>
          <ac:cxnSpMkLst>
            <pc:docMk/>
            <pc:sldMk cId="628542959" sldId="1172"/>
            <ac:cxnSpMk id="3" creationId="{975ABD43-B2AE-916F-E2C3-8BEBF26F4382}"/>
          </ac:cxnSpMkLst>
        </pc:cxnChg>
        <pc:cxnChg chg="mod">
          <ac:chgData name="Ipek Bilgen (she/her)" userId="133e7193-bce6-480e-adae-6de3951eff1e" providerId="ADAL" clId="{4383C817-278D-46FC-99D1-C56CED2CA59F}" dt="2023-01-19T18:14:31.653" v="667" actId="14100"/>
          <ac:cxnSpMkLst>
            <pc:docMk/>
            <pc:sldMk cId="628542959" sldId="1172"/>
            <ac:cxnSpMk id="10" creationId="{B8A5222F-86C5-ABA1-CC09-4D580C0A77A5}"/>
          </ac:cxnSpMkLst>
        </pc:cxnChg>
      </pc:sldChg>
      <pc:sldChg chg="addSp delSp del mod">
        <pc:chgData name="Ipek Bilgen (she/her)" userId="133e7193-bce6-480e-adae-6de3951eff1e" providerId="ADAL" clId="{4383C817-278D-46FC-99D1-C56CED2CA59F}" dt="2023-01-19T17:57:16.325" v="617" actId="47"/>
        <pc:sldMkLst>
          <pc:docMk/>
          <pc:sldMk cId="1375164566" sldId="1173"/>
        </pc:sldMkLst>
        <pc:graphicFrameChg chg="add del">
          <ac:chgData name="Ipek Bilgen (she/her)" userId="133e7193-bce6-480e-adae-6de3951eff1e" providerId="ADAL" clId="{4383C817-278D-46FC-99D1-C56CED2CA59F}" dt="2023-01-19T17:57:03.082" v="614" actId="21"/>
          <ac:graphicFrameMkLst>
            <pc:docMk/>
            <pc:sldMk cId="1375164566" sldId="1173"/>
            <ac:graphicFrameMk id="8" creationId="{BCBCF47D-1939-FE3F-2556-387ACCB12F98}"/>
          </ac:graphicFrameMkLst>
        </pc:graphicFrameChg>
        <pc:cxnChg chg="del">
          <ac:chgData name="Ipek Bilgen (she/her)" userId="133e7193-bce6-480e-adae-6de3951eff1e" providerId="ADAL" clId="{4383C817-278D-46FC-99D1-C56CED2CA59F}" dt="2023-01-19T17:57:03.082" v="614" actId="21"/>
          <ac:cxnSpMkLst>
            <pc:docMk/>
            <pc:sldMk cId="1375164566" sldId="1173"/>
            <ac:cxnSpMk id="9" creationId="{22FBA347-F73D-5EBE-C662-138520140515}"/>
          </ac:cxnSpMkLst>
        </pc:cxnChg>
      </pc:sldChg>
      <pc:sldChg chg="addSp delSp modSp mod ord">
        <pc:chgData name="Ipek Bilgen (she/her)" userId="133e7193-bce6-480e-adae-6de3951eff1e" providerId="ADAL" clId="{4383C817-278D-46FC-99D1-C56CED2CA59F}" dt="2023-01-19T21:08:16.424" v="2495" actId="1036"/>
        <pc:sldMkLst>
          <pc:docMk/>
          <pc:sldMk cId="1094372213" sldId="1174"/>
        </pc:sldMkLst>
        <pc:spChg chg="add del mod">
          <ac:chgData name="Ipek Bilgen (she/her)" userId="133e7193-bce6-480e-adae-6de3951eff1e" providerId="ADAL" clId="{4383C817-278D-46FC-99D1-C56CED2CA59F}" dt="2023-01-19T19:27:37.281" v="1208" actId="478"/>
          <ac:spMkLst>
            <pc:docMk/>
            <pc:sldMk cId="1094372213" sldId="1174"/>
            <ac:spMk id="4" creationId="{FA659E5F-5A9B-F91F-1016-42CE28A2701C}"/>
          </ac:spMkLst>
        </pc:spChg>
        <pc:spChg chg="add del mod">
          <ac:chgData name="Ipek Bilgen (she/her)" userId="133e7193-bce6-480e-adae-6de3951eff1e" providerId="ADAL" clId="{4383C817-278D-46FC-99D1-C56CED2CA59F}" dt="2023-01-19T19:26:58.894" v="1202"/>
          <ac:spMkLst>
            <pc:docMk/>
            <pc:sldMk cId="1094372213" sldId="1174"/>
            <ac:spMk id="5" creationId="{1EC0A9B0-9B27-D52A-8A8C-25E9C6EAFEC8}"/>
          </ac:spMkLst>
        </pc:spChg>
        <pc:spChg chg="mod">
          <ac:chgData name="Ipek Bilgen (she/her)" userId="133e7193-bce6-480e-adae-6de3951eff1e" providerId="ADAL" clId="{4383C817-278D-46FC-99D1-C56CED2CA59F}" dt="2023-01-19T19:26:23.085" v="1189" actId="20577"/>
          <ac:spMkLst>
            <pc:docMk/>
            <pc:sldMk cId="1094372213" sldId="1174"/>
            <ac:spMk id="6" creationId="{B01F2F5A-4001-A76B-FFD4-3F200EB9F60B}"/>
          </ac:spMkLst>
        </pc:spChg>
        <pc:spChg chg="del">
          <ac:chgData name="Ipek Bilgen (she/her)" userId="133e7193-bce6-480e-adae-6de3951eff1e" providerId="ADAL" clId="{4383C817-278D-46FC-99D1-C56CED2CA59F}" dt="2023-01-19T19:20:51.698" v="1064" actId="478"/>
          <ac:spMkLst>
            <pc:docMk/>
            <pc:sldMk cId="1094372213" sldId="1174"/>
            <ac:spMk id="7" creationId="{227F7EEA-4C0F-6C02-AFEF-92F2592FB97B}"/>
          </ac:spMkLst>
        </pc:spChg>
        <pc:spChg chg="add mod">
          <ac:chgData name="Ipek Bilgen (she/her)" userId="133e7193-bce6-480e-adae-6de3951eff1e" providerId="ADAL" clId="{4383C817-278D-46FC-99D1-C56CED2CA59F}" dt="2023-01-19T19:27:48.496" v="1210" actId="1076"/>
          <ac:spMkLst>
            <pc:docMk/>
            <pc:sldMk cId="1094372213" sldId="1174"/>
            <ac:spMk id="10" creationId="{9FE8FF99-EE9F-5F4B-F1CC-71F4BBF427FE}"/>
          </ac:spMkLst>
        </pc:spChg>
        <pc:spChg chg="add del mod">
          <ac:chgData name="Ipek Bilgen (she/her)" userId="133e7193-bce6-480e-adae-6de3951eff1e" providerId="ADAL" clId="{4383C817-278D-46FC-99D1-C56CED2CA59F}" dt="2023-01-19T19:27:43.586" v="1209" actId="478"/>
          <ac:spMkLst>
            <pc:docMk/>
            <pc:sldMk cId="1094372213" sldId="1174"/>
            <ac:spMk id="11" creationId="{D88A2C5B-10CA-D7E0-0A07-180218ED992D}"/>
          </ac:spMkLst>
        </pc:spChg>
        <pc:graphicFrameChg chg="add mod">
          <ac:chgData name="Ipek Bilgen (she/her)" userId="133e7193-bce6-480e-adae-6de3951eff1e" providerId="ADAL" clId="{4383C817-278D-46FC-99D1-C56CED2CA59F}" dt="2023-01-19T21:08:03.977" v="2493"/>
          <ac:graphicFrameMkLst>
            <pc:docMk/>
            <pc:sldMk cId="1094372213" sldId="1174"/>
            <ac:graphicFrameMk id="2" creationId="{9947C5C3-D268-E18C-F5ED-422452A74731}"/>
          </ac:graphicFrameMkLst>
        </pc:graphicFrameChg>
        <pc:graphicFrameChg chg="mod">
          <ac:chgData name="Ipek Bilgen (she/her)" userId="133e7193-bce6-480e-adae-6de3951eff1e" providerId="ADAL" clId="{4383C817-278D-46FC-99D1-C56CED2CA59F}" dt="2023-01-19T19:24:06.317" v="1119" actId="1076"/>
          <ac:graphicFrameMkLst>
            <pc:docMk/>
            <pc:sldMk cId="1094372213" sldId="1174"/>
            <ac:graphicFrameMk id="8" creationId="{CBF1F376-327B-DC60-151F-F485B157BFE8}"/>
          </ac:graphicFrameMkLst>
        </pc:graphicFrameChg>
        <pc:cxnChg chg="add mod">
          <ac:chgData name="Ipek Bilgen (she/her)" userId="133e7193-bce6-480e-adae-6de3951eff1e" providerId="ADAL" clId="{4383C817-278D-46FC-99D1-C56CED2CA59F}" dt="2023-01-19T21:08:16.424" v="2495" actId="1036"/>
          <ac:cxnSpMkLst>
            <pc:docMk/>
            <pc:sldMk cId="1094372213" sldId="1174"/>
            <ac:cxnSpMk id="3" creationId="{4884EBBB-0B43-5628-CD40-E67DF521535D}"/>
          </ac:cxnSpMkLst>
        </pc:cxnChg>
        <pc:cxnChg chg="mod">
          <ac:chgData name="Ipek Bilgen (she/her)" userId="133e7193-bce6-480e-adae-6de3951eff1e" providerId="ADAL" clId="{4383C817-278D-46FC-99D1-C56CED2CA59F}" dt="2023-01-19T19:24:06.317" v="1119" actId="1076"/>
          <ac:cxnSpMkLst>
            <pc:docMk/>
            <pc:sldMk cId="1094372213" sldId="1174"/>
            <ac:cxnSpMk id="9" creationId="{E0D492A9-4B3C-CE5D-3DCE-D5C68FF52731}"/>
          </ac:cxnSpMkLst>
        </pc:cxnChg>
      </pc:sldChg>
      <pc:sldChg chg="del">
        <pc:chgData name="Ipek Bilgen (she/her)" userId="133e7193-bce6-480e-adae-6de3951eff1e" providerId="ADAL" clId="{4383C817-278D-46FC-99D1-C56CED2CA59F}" dt="2023-01-19T18:32:03.598" v="734" actId="47"/>
        <pc:sldMkLst>
          <pc:docMk/>
          <pc:sldMk cId="3481707247" sldId="1175"/>
        </pc:sldMkLst>
      </pc:sldChg>
      <pc:sldChg chg="del">
        <pc:chgData name="Ipek Bilgen (she/her)" userId="133e7193-bce6-480e-adae-6de3951eff1e" providerId="ADAL" clId="{4383C817-278D-46FC-99D1-C56CED2CA59F}" dt="2023-01-19T19:21:09.195" v="1065" actId="47"/>
        <pc:sldMkLst>
          <pc:docMk/>
          <pc:sldMk cId="429615093" sldId="1176"/>
        </pc:sldMkLst>
      </pc:sldChg>
      <pc:sldChg chg="delSp del">
        <pc:chgData name="Ipek Bilgen (she/her)" userId="133e7193-bce6-480e-adae-6de3951eff1e" providerId="ADAL" clId="{4383C817-278D-46FC-99D1-C56CED2CA59F}" dt="2023-01-19T19:22:02.247" v="1106" actId="47"/>
        <pc:sldMkLst>
          <pc:docMk/>
          <pc:sldMk cId="2900985540" sldId="1177"/>
        </pc:sldMkLst>
        <pc:graphicFrameChg chg="del">
          <ac:chgData name="Ipek Bilgen (she/her)" userId="133e7193-bce6-480e-adae-6de3951eff1e" providerId="ADAL" clId="{4383C817-278D-46FC-99D1-C56CED2CA59F}" dt="2023-01-19T19:21:49.355" v="1094" actId="21"/>
          <ac:graphicFrameMkLst>
            <pc:docMk/>
            <pc:sldMk cId="2900985540" sldId="1177"/>
            <ac:graphicFrameMk id="4" creationId="{D4A1EDE5-DAD1-564D-17D4-5CEE3E6CBCAC}"/>
          </ac:graphicFrameMkLst>
        </pc:graphicFrameChg>
        <pc:cxnChg chg="del">
          <ac:chgData name="Ipek Bilgen (she/her)" userId="133e7193-bce6-480e-adae-6de3951eff1e" providerId="ADAL" clId="{4383C817-278D-46FC-99D1-C56CED2CA59F}" dt="2023-01-19T19:21:49.355" v="1094" actId="21"/>
          <ac:cxnSpMkLst>
            <pc:docMk/>
            <pc:sldMk cId="2900985540" sldId="1177"/>
            <ac:cxnSpMk id="5" creationId="{2BC6FBB7-8076-6ADC-0D46-46638345E46A}"/>
          </ac:cxnSpMkLst>
        </pc:cxnChg>
      </pc:sldChg>
      <pc:sldChg chg="modSp mod">
        <pc:chgData name="Ipek Bilgen (she/her)" userId="133e7193-bce6-480e-adae-6de3951eff1e" providerId="ADAL" clId="{4383C817-278D-46FC-99D1-C56CED2CA59F}" dt="2023-01-19T20:27:56.104" v="1779" actId="20577"/>
        <pc:sldMkLst>
          <pc:docMk/>
          <pc:sldMk cId="3115426253" sldId="1178"/>
        </pc:sldMkLst>
        <pc:spChg chg="mod">
          <ac:chgData name="Ipek Bilgen (she/her)" userId="133e7193-bce6-480e-adae-6de3951eff1e" providerId="ADAL" clId="{4383C817-278D-46FC-99D1-C56CED2CA59F}" dt="2023-01-19T20:27:38.165" v="1776" actId="20577"/>
          <ac:spMkLst>
            <pc:docMk/>
            <pc:sldMk cId="3115426253" sldId="1178"/>
            <ac:spMk id="2" creationId="{6D7343C9-B71D-8A51-5E5C-488539343127}"/>
          </ac:spMkLst>
        </pc:spChg>
        <pc:spChg chg="mod">
          <ac:chgData name="Ipek Bilgen (she/her)" userId="133e7193-bce6-480e-adae-6de3951eff1e" providerId="ADAL" clId="{4383C817-278D-46FC-99D1-C56CED2CA59F}" dt="2023-01-19T19:33:25.083" v="1324"/>
          <ac:spMkLst>
            <pc:docMk/>
            <pc:sldMk cId="3115426253" sldId="1178"/>
            <ac:spMk id="3" creationId="{59EAC06C-8646-5792-BF82-E5182A2BBEC4}"/>
          </ac:spMkLst>
        </pc:spChg>
        <pc:spChg chg="mod">
          <ac:chgData name="Ipek Bilgen (she/her)" userId="133e7193-bce6-480e-adae-6de3951eff1e" providerId="ADAL" clId="{4383C817-278D-46FC-99D1-C56CED2CA59F}" dt="2023-01-19T20:27:56.104" v="1779" actId="20577"/>
          <ac:spMkLst>
            <pc:docMk/>
            <pc:sldMk cId="3115426253" sldId="1178"/>
            <ac:spMk id="4" creationId="{A2137FA4-E97A-846A-903A-B9B2D7366330}"/>
          </ac:spMkLst>
        </pc:spChg>
      </pc:sldChg>
      <pc:sldChg chg="del">
        <pc:chgData name="Ipek Bilgen (she/her)" userId="133e7193-bce6-480e-adae-6de3951eff1e" providerId="ADAL" clId="{4383C817-278D-46FC-99D1-C56CED2CA59F}" dt="2023-01-19T21:30:33.445" v="3568" actId="47"/>
        <pc:sldMkLst>
          <pc:docMk/>
          <pc:sldMk cId="1483140958" sldId="1185"/>
        </pc:sldMkLst>
      </pc:sldChg>
      <pc:sldChg chg="modSp mod">
        <pc:chgData name="Ipek Bilgen (she/her)" userId="133e7193-bce6-480e-adae-6de3951eff1e" providerId="ADAL" clId="{4383C817-278D-46FC-99D1-C56CED2CA59F}" dt="2023-01-19T20:42:31.807" v="2066" actId="20577"/>
        <pc:sldMkLst>
          <pc:docMk/>
          <pc:sldMk cId="3399014691" sldId="1186"/>
        </pc:sldMkLst>
        <pc:spChg chg="mod">
          <ac:chgData name="Ipek Bilgen (she/her)" userId="133e7193-bce6-480e-adae-6de3951eff1e" providerId="ADAL" clId="{4383C817-278D-46FC-99D1-C56CED2CA59F}" dt="2023-01-19T20:42:31.807" v="2066" actId="20577"/>
          <ac:spMkLst>
            <pc:docMk/>
            <pc:sldMk cId="3399014691" sldId="1186"/>
            <ac:spMk id="12" creationId="{C2FE03C1-E0CE-43AF-8560-C2E2B2C1CD34}"/>
          </ac:spMkLst>
        </pc:spChg>
      </pc:sldChg>
      <pc:sldChg chg="modSp mod">
        <pc:chgData name="Ipek Bilgen (she/her)" userId="133e7193-bce6-480e-adae-6de3951eff1e" providerId="ADAL" clId="{4383C817-278D-46FC-99D1-C56CED2CA59F}" dt="2023-01-19T22:06:12.521" v="4219" actId="1076"/>
        <pc:sldMkLst>
          <pc:docMk/>
          <pc:sldMk cId="2080626469" sldId="1188"/>
        </pc:sldMkLst>
        <pc:spChg chg="mod">
          <ac:chgData name="Ipek Bilgen (she/her)" userId="133e7193-bce6-480e-adae-6de3951eff1e" providerId="ADAL" clId="{4383C817-278D-46FC-99D1-C56CED2CA59F}" dt="2023-01-19T22:06:12.521" v="4219" actId="1076"/>
          <ac:spMkLst>
            <pc:docMk/>
            <pc:sldMk cId="2080626469" sldId="1188"/>
            <ac:spMk id="9" creationId="{9CF180FA-C446-AC53-91C5-8C58D3A38293}"/>
          </ac:spMkLst>
        </pc:spChg>
        <pc:graphicFrameChg chg="mod">
          <ac:chgData name="Ipek Bilgen (she/her)" userId="133e7193-bce6-480e-adae-6de3951eff1e" providerId="ADAL" clId="{4383C817-278D-46FC-99D1-C56CED2CA59F}" dt="2023-01-19T22:06:03.242" v="4218" actId="1076"/>
          <ac:graphicFrameMkLst>
            <pc:docMk/>
            <pc:sldMk cId="2080626469" sldId="1188"/>
            <ac:graphicFrameMk id="3" creationId="{280417BB-15B5-6721-8903-A0B44D475A20}"/>
          </ac:graphicFrameMkLst>
        </pc:graphicFrameChg>
      </pc:sldChg>
      <pc:sldChg chg="modSp mod">
        <pc:chgData name="Ipek Bilgen (she/her)" userId="133e7193-bce6-480e-adae-6de3951eff1e" providerId="ADAL" clId="{4383C817-278D-46FC-99D1-C56CED2CA59F}" dt="2023-01-19T20:57:07.662" v="2263" actId="207"/>
        <pc:sldMkLst>
          <pc:docMk/>
          <pc:sldMk cId="3077914461" sldId="1189"/>
        </pc:sldMkLst>
        <pc:spChg chg="mod">
          <ac:chgData name="Ipek Bilgen (she/her)" userId="133e7193-bce6-480e-adae-6de3951eff1e" providerId="ADAL" clId="{4383C817-278D-46FC-99D1-C56CED2CA59F}" dt="2023-01-19T20:54:32.481" v="2242" actId="1076"/>
          <ac:spMkLst>
            <pc:docMk/>
            <pc:sldMk cId="3077914461" sldId="1189"/>
            <ac:spMk id="11" creationId="{79891A61-55FE-4DE9-B934-B618F139DDAA}"/>
          </ac:spMkLst>
        </pc:spChg>
        <pc:spChg chg="mod">
          <ac:chgData name="Ipek Bilgen (she/her)" userId="133e7193-bce6-480e-adae-6de3951eff1e" providerId="ADAL" clId="{4383C817-278D-46FC-99D1-C56CED2CA59F}" dt="2023-01-19T20:56:42.477" v="2262" actId="208"/>
          <ac:spMkLst>
            <pc:docMk/>
            <pc:sldMk cId="3077914461" sldId="1189"/>
            <ac:spMk id="14" creationId="{3D66E8D0-2C51-5675-19FA-E8A1E6455987}"/>
          </ac:spMkLst>
        </pc:spChg>
        <pc:spChg chg="mod">
          <ac:chgData name="Ipek Bilgen (she/her)" userId="133e7193-bce6-480e-adae-6de3951eff1e" providerId="ADAL" clId="{4383C817-278D-46FC-99D1-C56CED2CA59F}" dt="2023-01-19T20:55:05.720" v="2248" actId="20577"/>
          <ac:spMkLst>
            <pc:docMk/>
            <pc:sldMk cId="3077914461" sldId="1189"/>
            <ac:spMk id="16" creationId="{7D72CC4A-7642-57BD-145A-8F8F7D36A5AF}"/>
          </ac:spMkLst>
        </pc:spChg>
        <pc:spChg chg="mod">
          <ac:chgData name="Ipek Bilgen (she/her)" userId="133e7193-bce6-480e-adae-6de3951eff1e" providerId="ADAL" clId="{4383C817-278D-46FC-99D1-C56CED2CA59F}" dt="2023-01-19T20:56:09.328" v="2260" actId="20577"/>
          <ac:spMkLst>
            <pc:docMk/>
            <pc:sldMk cId="3077914461" sldId="1189"/>
            <ac:spMk id="17" creationId="{C10BE00E-C40E-FB3D-9078-84E5B1782262}"/>
          </ac:spMkLst>
        </pc:spChg>
        <pc:spChg chg="mod">
          <ac:chgData name="Ipek Bilgen (she/her)" userId="133e7193-bce6-480e-adae-6de3951eff1e" providerId="ADAL" clId="{4383C817-278D-46FC-99D1-C56CED2CA59F}" dt="2023-01-19T20:57:07.662" v="2263" actId="207"/>
          <ac:spMkLst>
            <pc:docMk/>
            <pc:sldMk cId="3077914461" sldId="1189"/>
            <ac:spMk id="22" creationId="{5C31C97A-2694-451C-220F-40EC7A06F0D4}"/>
          </ac:spMkLst>
        </pc:spChg>
        <pc:spChg chg="mod">
          <ac:chgData name="Ipek Bilgen (she/her)" userId="133e7193-bce6-480e-adae-6de3951eff1e" providerId="ADAL" clId="{4383C817-278D-46FC-99D1-C56CED2CA59F}" dt="2023-01-19T20:54:20.045" v="2240" actId="208"/>
          <ac:spMkLst>
            <pc:docMk/>
            <pc:sldMk cId="3077914461" sldId="1189"/>
            <ac:spMk id="24" creationId="{13A71BBD-47D3-CB37-E73A-4BA2D7D09291}"/>
          </ac:spMkLst>
        </pc:spChg>
        <pc:spChg chg="mod">
          <ac:chgData name="Ipek Bilgen (she/her)" userId="133e7193-bce6-480e-adae-6de3951eff1e" providerId="ADAL" clId="{4383C817-278D-46FC-99D1-C56CED2CA59F}" dt="2023-01-19T20:54:20.045" v="2240" actId="208"/>
          <ac:spMkLst>
            <pc:docMk/>
            <pc:sldMk cId="3077914461" sldId="1189"/>
            <ac:spMk id="25" creationId="{01898EC1-2EC0-4E77-ABC6-15D08D919D0C}"/>
          </ac:spMkLst>
        </pc:spChg>
        <pc:spChg chg="mod">
          <ac:chgData name="Ipek Bilgen (she/her)" userId="133e7193-bce6-480e-adae-6de3951eff1e" providerId="ADAL" clId="{4383C817-278D-46FC-99D1-C56CED2CA59F}" dt="2023-01-19T20:54:20.045" v="2240" actId="208"/>
          <ac:spMkLst>
            <pc:docMk/>
            <pc:sldMk cId="3077914461" sldId="1189"/>
            <ac:spMk id="26" creationId="{461589DC-5C36-CA64-A41D-0621BF5439D4}"/>
          </ac:spMkLst>
        </pc:spChg>
        <pc:spChg chg="mod">
          <ac:chgData name="Ipek Bilgen (she/her)" userId="133e7193-bce6-480e-adae-6de3951eff1e" providerId="ADAL" clId="{4383C817-278D-46FC-99D1-C56CED2CA59F}" dt="2023-01-19T20:54:20.045" v="2240" actId="208"/>
          <ac:spMkLst>
            <pc:docMk/>
            <pc:sldMk cId="3077914461" sldId="1189"/>
            <ac:spMk id="27" creationId="{F5AFBFEC-559B-DA1A-B43A-35845B88FE1F}"/>
          </ac:spMkLst>
        </pc:spChg>
        <pc:spChg chg="mod">
          <ac:chgData name="Ipek Bilgen (she/her)" userId="133e7193-bce6-480e-adae-6de3951eff1e" providerId="ADAL" clId="{4383C817-278D-46FC-99D1-C56CED2CA59F}" dt="2023-01-19T20:54:20.045" v="2240" actId="208"/>
          <ac:spMkLst>
            <pc:docMk/>
            <pc:sldMk cId="3077914461" sldId="1189"/>
            <ac:spMk id="28" creationId="{8F23688A-EE43-2162-7257-D9A7665944B1}"/>
          </ac:spMkLst>
        </pc:spChg>
        <pc:spChg chg="mod">
          <ac:chgData name="Ipek Bilgen (she/her)" userId="133e7193-bce6-480e-adae-6de3951eff1e" providerId="ADAL" clId="{4383C817-278D-46FC-99D1-C56CED2CA59F}" dt="2023-01-19T20:54:20.045" v="2240" actId="208"/>
          <ac:spMkLst>
            <pc:docMk/>
            <pc:sldMk cId="3077914461" sldId="1189"/>
            <ac:spMk id="29" creationId="{C7192C8F-FB2C-3437-EF42-6397A8482D29}"/>
          </ac:spMkLst>
        </pc:spChg>
      </pc:sldChg>
      <pc:sldChg chg="addSp delSp modSp mod">
        <pc:chgData name="Ipek Bilgen (she/her)" userId="133e7193-bce6-480e-adae-6de3951eff1e" providerId="ADAL" clId="{4383C817-278D-46FC-99D1-C56CED2CA59F}" dt="2023-01-19T21:00:09.132" v="2357" actId="20577"/>
        <pc:sldMkLst>
          <pc:docMk/>
          <pc:sldMk cId="1095189221" sldId="1191"/>
        </pc:sldMkLst>
        <pc:spChg chg="mod">
          <ac:chgData name="Ipek Bilgen (she/her)" userId="133e7193-bce6-480e-adae-6de3951eff1e" providerId="ADAL" clId="{4383C817-278D-46FC-99D1-C56CED2CA59F}" dt="2023-01-19T21:00:09.132" v="2357" actId="20577"/>
          <ac:spMkLst>
            <pc:docMk/>
            <pc:sldMk cId="1095189221" sldId="1191"/>
            <ac:spMk id="2" creationId="{F52CC4B5-DC38-D4EB-FC0D-F61A5178E47E}"/>
          </ac:spMkLst>
        </pc:spChg>
        <pc:spChg chg="del">
          <ac:chgData name="Ipek Bilgen (she/her)" userId="133e7193-bce6-480e-adae-6de3951eff1e" providerId="ADAL" clId="{4383C817-278D-46FC-99D1-C56CED2CA59F}" dt="2023-01-19T20:28:54.270" v="1780" actId="478"/>
          <ac:spMkLst>
            <pc:docMk/>
            <pc:sldMk cId="1095189221" sldId="1191"/>
            <ac:spMk id="3" creationId="{65E79EE4-6566-C378-BB43-1B24A5829619}"/>
          </ac:spMkLst>
        </pc:spChg>
        <pc:spChg chg="add mod">
          <ac:chgData name="Ipek Bilgen (she/her)" userId="133e7193-bce6-480e-adae-6de3951eff1e" providerId="ADAL" clId="{4383C817-278D-46FC-99D1-C56CED2CA59F}" dt="2023-01-19T20:40:03.424" v="2016" actId="164"/>
          <ac:spMkLst>
            <pc:docMk/>
            <pc:sldMk cId="1095189221" sldId="1191"/>
            <ac:spMk id="6" creationId="{97B49D13-AC65-CAD9-7E4D-5F33C8E1336A}"/>
          </ac:spMkLst>
        </pc:spChg>
        <pc:spChg chg="add mod">
          <ac:chgData name="Ipek Bilgen (she/her)" userId="133e7193-bce6-480e-adae-6de3951eff1e" providerId="ADAL" clId="{4383C817-278D-46FC-99D1-C56CED2CA59F}" dt="2023-01-19T20:40:03.424" v="2016" actId="164"/>
          <ac:spMkLst>
            <pc:docMk/>
            <pc:sldMk cId="1095189221" sldId="1191"/>
            <ac:spMk id="7" creationId="{A147BF70-F3C8-C6B4-B38F-27A03F907D80}"/>
          </ac:spMkLst>
        </pc:spChg>
        <pc:spChg chg="add mod">
          <ac:chgData name="Ipek Bilgen (she/her)" userId="133e7193-bce6-480e-adae-6de3951eff1e" providerId="ADAL" clId="{4383C817-278D-46FC-99D1-C56CED2CA59F}" dt="2023-01-19T20:40:03.424" v="2016" actId="164"/>
          <ac:spMkLst>
            <pc:docMk/>
            <pc:sldMk cId="1095189221" sldId="1191"/>
            <ac:spMk id="8" creationId="{FB2BF1DF-5896-B9C9-281D-95EE0AFBC7A2}"/>
          </ac:spMkLst>
        </pc:spChg>
        <pc:spChg chg="add mod">
          <ac:chgData name="Ipek Bilgen (she/her)" userId="133e7193-bce6-480e-adae-6de3951eff1e" providerId="ADAL" clId="{4383C817-278D-46FC-99D1-C56CED2CA59F}" dt="2023-01-19T20:40:03.424" v="2016" actId="164"/>
          <ac:spMkLst>
            <pc:docMk/>
            <pc:sldMk cId="1095189221" sldId="1191"/>
            <ac:spMk id="9" creationId="{7323C149-86AB-3A75-3022-E6EFC8239969}"/>
          </ac:spMkLst>
        </pc:spChg>
        <pc:spChg chg="add mod">
          <ac:chgData name="Ipek Bilgen (she/her)" userId="133e7193-bce6-480e-adae-6de3951eff1e" providerId="ADAL" clId="{4383C817-278D-46FC-99D1-C56CED2CA59F}" dt="2023-01-19T20:40:03.424" v="2016" actId="164"/>
          <ac:spMkLst>
            <pc:docMk/>
            <pc:sldMk cId="1095189221" sldId="1191"/>
            <ac:spMk id="10" creationId="{1DE9C443-3FC3-87E6-7091-B80CC7AE553F}"/>
          </ac:spMkLst>
        </pc:spChg>
        <pc:spChg chg="add mod">
          <ac:chgData name="Ipek Bilgen (she/her)" userId="133e7193-bce6-480e-adae-6de3951eff1e" providerId="ADAL" clId="{4383C817-278D-46FC-99D1-C56CED2CA59F}" dt="2023-01-19T20:40:03.424" v="2016" actId="164"/>
          <ac:spMkLst>
            <pc:docMk/>
            <pc:sldMk cId="1095189221" sldId="1191"/>
            <ac:spMk id="11" creationId="{01F794C9-3FE0-4AAF-E389-ACB56BC3F5B2}"/>
          </ac:spMkLst>
        </pc:spChg>
        <pc:grpChg chg="add mod">
          <ac:chgData name="Ipek Bilgen (she/her)" userId="133e7193-bce6-480e-adae-6de3951eff1e" providerId="ADAL" clId="{4383C817-278D-46FC-99D1-C56CED2CA59F}" dt="2023-01-19T20:40:10.065" v="2031" actId="1036"/>
          <ac:grpSpMkLst>
            <pc:docMk/>
            <pc:sldMk cId="1095189221" sldId="1191"/>
            <ac:grpSpMk id="13" creationId="{DEFDD594-6F29-DBF1-C70D-781CF49800FB}"/>
          </ac:grpSpMkLst>
        </pc:grpChg>
        <pc:graphicFrameChg chg="add del mod">
          <ac:chgData name="Ipek Bilgen (she/her)" userId="133e7193-bce6-480e-adae-6de3951eff1e" providerId="ADAL" clId="{4383C817-278D-46FC-99D1-C56CED2CA59F}" dt="2023-01-19T20:30:16.342" v="1851"/>
          <ac:graphicFrameMkLst>
            <pc:docMk/>
            <pc:sldMk cId="1095189221" sldId="1191"/>
            <ac:graphicFrameMk id="4" creationId="{9A0629C9-CABC-A4E1-2E05-1DA303A12218}"/>
          </ac:graphicFrameMkLst>
        </pc:graphicFrameChg>
        <pc:graphicFrameChg chg="add mod">
          <ac:chgData name="Ipek Bilgen (she/her)" userId="133e7193-bce6-480e-adae-6de3951eff1e" providerId="ADAL" clId="{4383C817-278D-46FC-99D1-C56CED2CA59F}" dt="2023-01-19T20:40:24.840" v="2033" actId="255"/>
          <ac:graphicFrameMkLst>
            <pc:docMk/>
            <pc:sldMk cId="1095189221" sldId="1191"/>
            <ac:graphicFrameMk id="5" creationId="{F6752849-DFB1-825F-09DE-CA9ADB932D3F}"/>
          </ac:graphicFrameMkLst>
        </pc:graphicFrameChg>
        <pc:graphicFrameChg chg="add mod">
          <ac:chgData name="Ipek Bilgen (she/her)" userId="133e7193-bce6-480e-adae-6de3951eff1e" providerId="ADAL" clId="{4383C817-278D-46FC-99D1-C56CED2CA59F}" dt="2023-01-19T20:39:55.316" v="2015" actId="571"/>
          <ac:graphicFrameMkLst>
            <pc:docMk/>
            <pc:sldMk cId="1095189221" sldId="1191"/>
            <ac:graphicFrameMk id="12" creationId="{92B095EC-4307-4D21-3924-985CB976338F}"/>
          </ac:graphicFrameMkLst>
        </pc:graphicFrameChg>
      </pc:sldChg>
      <pc:sldChg chg="del ord">
        <pc:chgData name="Ipek Bilgen (she/her)" userId="133e7193-bce6-480e-adae-6de3951eff1e" providerId="ADAL" clId="{4383C817-278D-46FC-99D1-C56CED2CA59F}" dt="2023-01-19T21:32:09.419" v="3578" actId="47"/>
        <pc:sldMkLst>
          <pc:docMk/>
          <pc:sldMk cId="2219614318" sldId="1192"/>
        </pc:sldMkLst>
      </pc:sldChg>
      <pc:sldChg chg="modSp mod">
        <pc:chgData name="Ipek Bilgen (she/her)" userId="133e7193-bce6-480e-adae-6de3951eff1e" providerId="ADAL" clId="{4383C817-278D-46FC-99D1-C56CED2CA59F}" dt="2023-01-19T20:43:01.252" v="2071" actId="14100"/>
        <pc:sldMkLst>
          <pc:docMk/>
          <pc:sldMk cId="818416814" sldId="1205"/>
        </pc:sldMkLst>
        <pc:spChg chg="mod">
          <ac:chgData name="Ipek Bilgen (she/her)" userId="133e7193-bce6-480e-adae-6de3951eff1e" providerId="ADAL" clId="{4383C817-278D-46FC-99D1-C56CED2CA59F}" dt="2023-01-19T20:43:01.252" v="2071" actId="14100"/>
          <ac:spMkLst>
            <pc:docMk/>
            <pc:sldMk cId="818416814" sldId="1205"/>
            <ac:spMk id="2" creationId="{43D986C8-6E37-4BDA-8A81-C43C711821AC}"/>
          </ac:spMkLst>
        </pc:spChg>
      </pc:sldChg>
      <pc:sldChg chg="addSp delSp modSp new mod ord">
        <pc:chgData name="Ipek Bilgen (she/her)" userId="133e7193-bce6-480e-adae-6de3951eff1e" providerId="ADAL" clId="{4383C817-278D-46FC-99D1-C56CED2CA59F}" dt="2023-01-19T22:04:13.183" v="4208" actId="113"/>
        <pc:sldMkLst>
          <pc:docMk/>
          <pc:sldMk cId="543560838" sldId="1220"/>
        </pc:sldMkLst>
        <pc:spChg chg="mod">
          <ac:chgData name="Ipek Bilgen (she/her)" userId="133e7193-bce6-480e-adae-6de3951eff1e" providerId="ADAL" clId="{4383C817-278D-46FC-99D1-C56CED2CA59F}" dt="2023-01-19T19:26:28.875" v="1199" actId="20577"/>
          <ac:spMkLst>
            <pc:docMk/>
            <pc:sldMk cId="543560838" sldId="1220"/>
            <ac:spMk id="2" creationId="{D08BCFD9-9433-E52B-F5B5-9244C3FCC9BA}"/>
          </ac:spMkLst>
        </pc:spChg>
        <pc:spChg chg="del mod">
          <ac:chgData name="Ipek Bilgen (she/her)" userId="133e7193-bce6-480e-adae-6de3951eff1e" providerId="ADAL" clId="{4383C817-278D-46FC-99D1-C56CED2CA59F}" dt="2023-01-19T19:26:51.633" v="1200" actId="21"/>
          <ac:spMkLst>
            <pc:docMk/>
            <pc:sldMk cId="543560838" sldId="1220"/>
            <ac:spMk id="3" creationId="{C33D837F-397D-F57D-F573-1F83C07D3C3B}"/>
          </ac:spMkLst>
        </pc:spChg>
        <pc:spChg chg="del">
          <ac:chgData name="Ipek Bilgen (she/her)" userId="133e7193-bce6-480e-adae-6de3951eff1e" providerId="ADAL" clId="{4383C817-278D-46FC-99D1-C56CED2CA59F}" dt="2023-01-19T18:27:06.495" v="692" actId="478"/>
          <ac:spMkLst>
            <pc:docMk/>
            <pc:sldMk cId="543560838" sldId="1220"/>
            <ac:spMk id="4" creationId="{2E6C9CFB-6982-4CC0-B335-039935197C10}"/>
          </ac:spMkLst>
        </pc:spChg>
        <pc:spChg chg="del">
          <ac:chgData name="Ipek Bilgen (she/her)" userId="133e7193-bce6-480e-adae-6de3951eff1e" providerId="ADAL" clId="{4383C817-278D-46FC-99D1-C56CED2CA59F}" dt="2023-01-19T19:43:46.194" v="1513" actId="478"/>
          <ac:spMkLst>
            <pc:docMk/>
            <pc:sldMk cId="543560838" sldId="1220"/>
            <ac:spMk id="5" creationId="{050E63FE-2357-4064-9340-8D14071D2371}"/>
          </ac:spMkLst>
        </pc:spChg>
        <pc:spChg chg="mod">
          <ac:chgData name="Ipek Bilgen (she/her)" userId="133e7193-bce6-480e-adae-6de3951eff1e" providerId="ADAL" clId="{4383C817-278D-46FC-99D1-C56CED2CA59F}" dt="2023-01-19T18:30:56.527" v="730" actId="1076"/>
          <ac:spMkLst>
            <pc:docMk/>
            <pc:sldMk cId="543560838" sldId="1220"/>
            <ac:spMk id="8" creationId="{49D02578-74F6-7946-F47C-9259174BD7C5}"/>
          </ac:spMkLst>
        </pc:spChg>
        <pc:spChg chg="mod">
          <ac:chgData name="Ipek Bilgen (she/her)" userId="133e7193-bce6-480e-adae-6de3951eff1e" providerId="ADAL" clId="{4383C817-278D-46FC-99D1-C56CED2CA59F}" dt="2023-01-19T18:30:56.527" v="730" actId="1076"/>
          <ac:spMkLst>
            <pc:docMk/>
            <pc:sldMk cId="543560838" sldId="1220"/>
            <ac:spMk id="10" creationId="{8A9BE942-8A0D-E2F3-DE9F-66D023549963}"/>
          </ac:spMkLst>
        </pc:spChg>
        <pc:spChg chg="mod">
          <ac:chgData name="Ipek Bilgen (she/her)" userId="133e7193-bce6-480e-adae-6de3951eff1e" providerId="ADAL" clId="{4383C817-278D-46FC-99D1-C56CED2CA59F}" dt="2023-01-19T18:30:56.527" v="730" actId="1076"/>
          <ac:spMkLst>
            <pc:docMk/>
            <pc:sldMk cId="543560838" sldId="1220"/>
            <ac:spMk id="11" creationId="{96DE61B2-13E1-AB40-3443-CA99963E78FA}"/>
          </ac:spMkLst>
        </pc:spChg>
        <pc:spChg chg="mod">
          <ac:chgData name="Ipek Bilgen (she/her)" userId="133e7193-bce6-480e-adae-6de3951eff1e" providerId="ADAL" clId="{4383C817-278D-46FC-99D1-C56CED2CA59F}" dt="2023-01-19T18:30:56.527" v="730" actId="1076"/>
          <ac:spMkLst>
            <pc:docMk/>
            <pc:sldMk cId="543560838" sldId="1220"/>
            <ac:spMk id="12" creationId="{C074D4A9-2A5C-FF28-8327-70982E382D9A}"/>
          </ac:spMkLst>
        </pc:spChg>
        <pc:spChg chg="mod">
          <ac:chgData name="Ipek Bilgen (she/her)" userId="133e7193-bce6-480e-adae-6de3951eff1e" providerId="ADAL" clId="{4383C817-278D-46FC-99D1-C56CED2CA59F}" dt="2023-01-19T18:30:56.527" v="730" actId="1076"/>
          <ac:spMkLst>
            <pc:docMk/>
            <pc:sldMk cId="543560838" sldId="1220"/>
            <ac:spMk id="13" creationId="{CF24828C-9A0E-6A24-B1A7-B45E6EA15953}"/>
          </ac:spMkLst>
        </pc:spChg>
        <pc:spChg chg="mod">
          <ac:chgData name="Ipek Bilgen (she/her)" userId="133e7193-bce6-480e-adae-6de3951eff1e" providerId="ADAL" clId="{4383C817-278D-46FC-99D1-C56CED2CA59F}" dt="2023-01-19T18:30:56.527" v="730" actId="1076"/>
          <ac:spMkLst>
            <pc:docMk/>
            <pc:sldMk cId="543560838" sldId="1220"/>
            <ac:spMk id="14" creationId="{2A36F546-EBE3-1B09-5455-410D90A26450}"/>
          </ac:spMkLst>
        </pc:spChg>
        <pc:spChg chg="mod">
          <ac:chgData name="Ipek Bilgen (she/her)" userId="133e7193-bce6-480e-adae-6de3951eff1e" providerId="ADAL" clId="{4383C817-278D-46FC-99D1-C56CED2CA59F}" dt="2023-01-19T18:30:56.527" v="730" actId="1076"/>
          <ac:spMkLst>
            <pc:docMk/>
            <pc:sldMk cId="543560838" sldId="1220"/>
            <ac:spMk id="15" creationId="{D9C39ED1-CBC3-19F2-A79D-07D01ABB77FE}"/>
          </ac:spMkLst>
        </pc:spChg>
        <pc:spChg chg="mod">
          <ac:chgData name="Ipek Bilgen (she/her)" userId="133e7193-bce6-480e-adae-6de3951eff1e" providerId="ADAL" clId="{4383C817-278D-46FC-99D1-C56CED2CA59F}" dt="2023-01-19T18:30:56.527" v="730" actId="1076"/>
          <ac:spMkLst>
            <pc:docMk/>
            <pc:sldMk cId="543560838" sldId="1220"/>
            <ac:spMk id="16" creationId="{8B01671B-D761-57C3-D124-1A555726742B}"/>
          </ac:spMkLst>
        </pc:spChg>
        <pc:spChg chg="mod">
          <ac:chgData name="Ipek Bilgen (she/her)" userId="133e7193-bce6-480e-adae-6de3951eff1e" providerId="ADAL" clId="{4383C817-278D-46FC-99D1-C56CED2CA59F}" dt="2023-01-19T18:30:56.527" v="730" actId="1076"/>
          <ac:spMkLst>
            <pc:docMk/>
            <pc:sldMk cId="543560838" sldId="1220"/>
            <ac:spMk id="23" creationId="{AD2550BB-1DCA-BA8E-A0A7-4E4D6D5CF474}"/>
          </ac:spMkLst>
        </pc:spChg>
        <pc:spChg chg="mod">
          <ac:chgData name="Ipek Bilgen (she/her)" userId="133e7193-bce6-480e-adae-6de3951eff1e" providerId="ADAL" clId="{4383C817-278D-46FC-99D1-C56CED2CA59F}" dt="2023-01-19T18:30:56.527" v="730" actId="1076"/>
          <ac:spMkLst>
            <pc:docMk/>
            <pc:sldMk cId="543560838" sldId="1220"/>
            <ac:spMk id="24" creationId="{AFA1F171-4AAA-3324-EFF6-6B2C88260C66}"/>
          </ac:spMkLst>
        </pc:spChg>
        <pc:spChg chg="mod">
          <ac:chgData name="Ipek Bilgen (she/her)" userId="133e7193-bce6-480e-adae-6de3951eff1e" providerId="ADAL" clId="{4383C817-278D-46FC-99D1-C56CED2CA59F}" dt="2023-01-19T18:30:56.527" v="730" actId="1076"/>
          <ac:spMkLst>
            <pc:docMk/>
            <pc:sldMk cId="543560838" sldId="1220"/>
            <ac:spMk id="25" creationId="{106BDD37-A41D-A564-6D80-DB545F760DB7}"/>
          </ac:spMkLst>
        </pc:spChg>
        <pc:spChg chg="mod">
          <ac:chgData name="Ipek Bilgen (she/her)" userId="133e7193-bce6-480e-adae-6de3951eff1e" providerId="ADAL" clId="{4383C817-278D-46FC-99D1-C56CED2CA59F}" dt="2023-01-19T18:30:56.527" v="730" actId="1076"/>
          <ac:spMkLst>
            <pc:docMk/>
            <pc:sldMk cId="543560838" sldId="1220"/>
            <ac:spMk id="26" creationId="{3EEC5DE4-5B2F-F9B6-9285-56FEA7236659}"/>
          </ac:spMkLst>
        </pc:spChg>
        <pc:spChg chg="mod">
          <ac:chgData name="Ipek Bilgen (she/her)" userId="133e7193-bce6-480e-adae-6de3951eff1e" providerId="ADAL" clId="{4383C817-278D-46FC-99D1-C56CED2CA59F}" dt="2023-01-19T18:30:56.527" v="730" actId="1076"/>
          <ac:spMkLst>
            <pc:docMk/>
            <pc:sldMk cId="543560838" sldId="1220"/>
            <ac:spMk id="27" creationId="{C1DF5645-C9EE-8E01-60FF-29E211D8FD40}"/>
          </ac:spMkLst>
        </pc:spChg>
        <pc:spChg chg="mod">
          <ac:chgData name="Ipek Bilgen (she/her)" userId="133e7193-bce6-480e-adae-6de3951eff1e" providerId="ADAL" clId="{4383C817-278D-46FC-99D1-C56CED2CA59F}" dt="2023-01-19T18:30:56.527" v="730" actId="1076"/>
          <ac:spMkLst>
            <pc:docMk/>
            <pc:sldMk cId="543560838" sldId="1220"/>
            <ac:spMk id="28" creationId="{5489E62D-DFC0-7B26-5E93-80D5330A6E40}"/>
          </ac:spMkLst>
        </pc:spChg>
        <pc:spChg chg="add mod">
          <ac:chgData name="Ipek Bilgen (she/her)" userId="133e7193-bce6-480e-adae-6de3951eff1e" providerId="ADAL" clId="{4383C817-278D-46FC-99D1-C56CED2CA59F}" dt="2023-01-19T21:07:30.896" v="2488" actId="1076"/>
          <ac:spMkLst>
            <pc:docMk/>
            <pc:sldMk cId="543560838" sldId="1220"/>
            <ac:spMk id="29" creationId="{FB1E03DA-267E-A0BB-FE0E-86C923BD59BB}"/>
          </ac:spMkLst>
        </pc:spChg>
        <pc:spChg chg="add del mod">
          <ac:chgData name="Ipek Bilgen (she/her)" userId="133e7193-bce6-480e-adae-6de3951eff1e" providerId="ADAL" clId="{4383C817-278D-46FC-99D1-C56CED2CA59F}" dt="2023-01-19T19:42:21.203" v="1452" actId="478"/>
          <ac:spMkLst>
            <pc:docMk/>
            <pc:sldMk cId="543560838" sldId="1220"/>
            <ac:spMk id="30" creationId="{542044D7-9119-F7F7-D94F-B3E42C3633FC}"/>
          </ac:spMkLst>
        </pc:spChg>
        <pc:grpChg chg="add del mod">
          <ac:chgData name="Ipek Bilgen (she/her)" userId="133e7193-bce6-480e-adae-6de3951eff1e" providerId="ADAL" clId="{4383C817-278D-46FC-99D1-C56CED2CA59F}" dt="2023-01-19T18:31:18.869" v="731" actId="21"/>
          <ac:grpSpMkLst>
            <pc:docMk/>
            <pc:sldMk cId="543560838" sldId="1220"/>
            <ac:grpSpMk id="7" creationId="{45B1EC6E-CA9A-4A07-14EA-B818CF819F77}"/>
          </ac:grpSpMkLst>
        </pc:grpChg>
        <pc:grpChg chg="mod">
          <ac:chgData name="Ipek Bilgen (she/her)" userId="133e7193-bce6-480e-adae-6de3951eff1e" providerId="ADAL" clId="{4383C817-278D-46FC-99D1-C56CED2CA59F}" dt="2023-01-19T18:30:56.527" v="730" actId="1076"/>
          <ac:grpSpMkLst>
            <pc:docMk/>
            <pc:sldMk cId="543560838" sldId="1220"/>
            <ac:grpSpMk id="9" creationId="{7B58A9B5-57A3-CC39-1F84-D672199742BB}"/>
          </ac:grpSpMkLst>
        </pc:grpChg>
        <pc:grpChg chg="mod">
          <ac:chgData name="Ipek Bilgen (she/her)" userId="133e7193-bce6-480e-adae-6de3951eff1e" providerId="ADAL" clId="{4383C817-278D-46FC-99D1-C56CED2CA59F}" dt="2023-01-19T18:30:56.527" v="730" actId="1076"/>
          <ac:grpSpMkLst>
            <pc:docMk/>
            <pc:sldMk cId="543560838" sldId="1220"/>
            <ac:grpSpMk id="17" creationId="{EBE157D1-607E-1171-651B-3304E0A773C8}"/>
          </ac:grpSpMkLst>
        </pc:grpChg>
        <pc:grpChg chg="mod">
          <ac:chgData name="Ipek Bilgen (she/her)" userId="133e7193-bce6-480e-adae-6de3951eff1e" providerId="ADAL" clId="{4383C817-278D-46FC-99D1-C56CED2CA59F}" dt="2023-01-19T18:30:56.527" v="730" actId="1076"/>
          <ac:grpSpMkLst>
            <pc:docMk/>
            <pc:sldMk cId="543560838" sldId="1220"/>
            <ac:grpSpMk id="21" creationId="{4B0E8738-E714-7C46-3021-769E72F75D6C}"/>
          </ac:grpSpMkLst>
        </pc:grpChg>
        <pc:grpChg chg="mod">
          <ac:chgData name="Ipek Bilgen (she/her)" userId="133e7193-bce6-480e-adae-6de3951eff1e" providerId="ADAL" clId="{4383C817-278D-46FC-99D1-C56CED2CA59F}" dt="2023-01-19T18:30:56.527" v="730" actId="1076"/>
          <ac:grpSpMkLst>
            <pc:docMk/>
            <pc:sldMk cId="543560838" sldId="1220"/>
            <ac:grpSpMk id="22" creationId="{0506C7E4-6337-B50D-7A1A-9C26135F85A9}"/>
          </ac:grpSpMkLst>
        </pc:grpChg>
        <pc:graphicFrameChg chg="add mod modGraphic">
          <ac:chgData name="Ipek Bilgen (she/her)" userId="133e7193-bce6-480e-adae-6de3951eff1e" providerId="ADAL" clId="{4383C817-278D-46FC-99D1-C56CED2CA59F}" dt="2023-01-19T22:04:13.183" v="4208" actId="113"/>
          <ac:graphicFrameMkLst>
            <pc:docMk/>
            <pc:sldMk cId="543560838" sldId="1220"/>
            <ac:graphicFrameMk id="6" creationId="{98585F9C-3EFF-C9B8-0398-5FAB8E7D7CEB}"/>
          </ac:graphicFrameMkLst>
        </pc:graphicFrameChg>
        <pc:cxnChg chg="mod">
          <ac:chgData name="Ipek Bilgen (she/her)" userId="133e7193-bce6-480e-adae-6de3951eff1e" providerId="ADAL" clId="{4383C817-278D-46FC-99D1-C56CED2CA59F}" dt="2023-01-19T18:30:56.527" v="730" actId="1076"/>
          <ac:cxnSpMkLst>
            <pc:docMk/>
            <pc:sldMk cId="543560838" sldId="1220"/>
            <ac:cxnSpMk id="18" creationId="{502C4E95-59C2-2C38-70BC-36FDAA662E1B}"/>
          </ac:cxnSpMkLst>
        </pc:cxnChg>
        <pc:cxnChg chg="mod">
          <ac:chgData name="Ipek Bilgen (she/her)" userId="133e7193-bce6-480e-adae-6de3951eff1e" providerId="ADAL" clId="{4383C817-278D-46FC-99D1-C56CED2CA59F}" dt="2023-01-19T18:30:56.527" v="730" actId="1076"/>
          <ac:cxnSpMkLst>
            <pc:docMk/>
            <pc:sldMk cId="543560838" sldId="1220"/>
            <ac:cxnSpMk id="19" creationId="{107DEB0E-5231-D7A8-FD20-D71346E9FD84}"/>
          </ac:cxnSpMkLst>
        </pc:cxnChg>
        <pc:cxnChg chg="mod">
          <ac:chgData name="Ipek Bilgen (she/her)" userId="133e7193-bce6-480e-adae-6de3951eff1e" providerId="ADAL" clId="{4383C817-278D-46FC-99D1-C56CED2CA59F}" dt="2023-01-19T18:30:56.527" v="730" actId="1076"/>
          <ac:cxnSpMkLst>
            <pc:docMk/>
            <pc:sldMk cId="543560838" sldId="1220"/>
            <ac:cxnSpMk id="20" creationId="{583E04E0-03FF-084A-9E1D-974D813AEE4C}"/>
          </ac:cxnSpMkLst>
        </pc:cxnChg>
      </pc:sldChg>
      <pc:sldChg chg="modSp mod">
        <pc:chgData name="Ipek Bilgen (she/her)" userId="133e7193-bce6-480e-adae-6de3951eff1e" providerId="ADAL" clId="{4383C817-278D-46FC-99D1-C56CED2CA59F}" dt="2023-01-19T22:00:16.223" v="4112" actId="20577"/>
        <pc:sldMkLst>
          <pc:docMk/>
          <pc:sldMk cId="3674764069" sldId="1225"/>
        </pc:sldMkLst>
        <pc:spChg chg="mod">
          <ac:chgData name="Ipek Bilgen (she/her)" userId="133e7193-bce6-480e-adae-6de3951eff1e" providerId="ADAL" clId="{4383C817-278D-46FC-99D1-C56CED2CA59F}" dt="2023-01-19T22:00:16.223" v="4112" actId="20577"/>
          <ac:spMkLst>
            <pc:docMk/>
            <pc:sldMk cId="3674764069" sldId="1225"/>
            <ac:spMk id="2" creationId="{43D986C8-6E37-4BDA-8A81-C43C711821AC}"/>
          </ac:spMkLst>
        </pc:spChg>
      </pc:sldChg>
      <pc:sldChg chg="modSp mod">
        <pc:chgData name="Ipek Bilgen (she/her)" userId="133e7193-bce6-480e-adae-6de3951eff1e" providerId="ADAL" clId="{4383C817-278D-46FC-99D1-C56CED2CA59F}" dt="2023-01-19T21:23:14.644" v="3454" actId="108"/>
        <pc:sldMkLst>
          <pc:docMk/>
          <pc:sldMk cId="2513491121" sldId="1231"/>
        </pc:sldMkLst>
        <pc:spChg chg="mod">
          <ac:chgData name="Ipek Bilgen (she/her)" userId="133e7193-bce6-480e-adae-6de3951eff1e" providerId="ADAL" clId="{4383C817-278D-46FC-99D1-C56CED2CA59F}" dt="2023-01-19T21:23:14.644" v="3454" actId="108"/>
          <ac:spMkLst>
            <pc:docMk/>
            <pc:sldMk cId="2513491121" sldId="1231"/>
            <ac:spMk id="12" creationId="{C2FE03C1-E0CE-43AF-8560-C2E2B2C1CD34}"/>
          </ac:spMkLst>
        </pc:spChg>
      </pc:sldChg>
      <pc:sldChg chg="new del">
        <pc:chgData name="Ipek Bilgen (she/her)" userId="133e7193-bce6-480e-adae-6de3951eff1e" providerId="ADAL" clId="{4383C817-278D-46FC-99D1-C56CED2CA59F}" dt="2023-01-19T21:12:47.284" v="2521" actId="680"/>
        <pc:sldMkLst>
          <pc:docMk/>
          <pc:sldMk cId="2543674202" sldId="1232"/>
        </pc:sldMkLst>
      </pc:sldChg>
      <pc:sldChg chg="modSp add mod ord">
        <pc:chgData name="Ipek Bilgen (she/her)" userId="133e7193-bce6-480e-adae-6de3951eff1e" providerId="ADAL" clId="{4383C817-278D-46FC-99D1-C56CED2CA59F}" dt="2023-01-19T22:01:01.717" v="4134" actId="20577"/>
        <pc:sldMkLst>
          <pc:docMk/>
          <pc:sldMk cId="3225366324" sldId="1232"/>
        </pc:sldMkLst>
        <pc:spChg chg="mod">
          <ac:chgData name="Ipek Bilgen (she/her)" userId="133e7193-bce6-480e-adae-6de3951eff1e" providerId="ADAL" clId="{4383C817-278D-46FC-99D1-C56CED2CA59F}" dt="2023-01-19T21:13:49.955" v="2543" actId="313"/>
          <ac:spMkLst>
            <pc:docMk/>
            <pc:sldMk cId="3225366324" sldId="1232"/>
            <ac:spMk id="10" creationId="{714C7060-E5BF-44F9-BDEE-8F84E8E7BFCB}"/>
          </ac:spMkLst>
        </pc:spChg>
        <pc:spChg chg="mod">
          <ac:chgData name="Ipek Bilgen (she/her)" userId="133e7193-bce6-480e-adae-6de3951eff1e" providerId="ADAL" clId="{4383C817-278D-46FC-99D1-C56CED2CA59F}" dt="2023-01-19T21:59:22.852" v="4095" actId="20577"/>
          <ac:spMkLst>
            <pc:docMk/>
            <pc:sldMk cId="3225366324" sldId="1232"/>
            <ac:spMk id="11" creationId="{79891A61-55FE-4DE9-B934-B618F139DDAA}"/>
          </ac:spMkLst>
        </pc:spChg>
        <pc:spChg chg="mod">
          <ac:chgData name="Ipek Bilgen (she/her)" userId="133e7193-bce6-480e-adae-6de3951eff1e" providerId="ADAL" clId="{4383C817-278D-46FC-99D1-C56CED2CA59F}" dt="2023-01-19T22:01:01.717" v="4134" actId="20577"/>
          <ac:spMkLst>
            <pc:docMk/>
            <pc:sldMk cId="3225366324" sldId="1232"/>
            <ac:spMk id="12" creationId="{C2FE03C1-E0CE-43AF-8560-C2E2B2C1CD34}"/>
          </ac:spMkLst>
        </pc:spChg>
      </pc:sldChg>
      <pc:sldChg chg="addSp delSp modSp add mod ord">
        <pc:chgData name="Ipek Bilgen (she/her)" userId="133e7193-bce6-480e-adae-6de3951eff1e" providerId="ADAL" clId="{4383C817-278D-46FC-99D1-C56CED2CA59F}" dt="2023-01-19T23:06:18.765" v="4263" actId="6549"/>
        <pc:sldMkLst>
          <pc:docMk/>
          <pc:sldMk cId="579943465" sldId="1233"/>
        </pc:sldMkLst>
        <pc:spChg chg="add del">
          <ac:chgData name="Ipek Bilgen (she/her)" userId="133e7193-bce6-480e-adae-6de3951eff1e" providerId="ADAL" clId="{4383C817-278D-46FC-99D1-C56CED2CA59F}" dt="2023-01-19T21:46:28.210" v="3954" actId="22"/>
          <ac:spMkLst>
            <pc:docMk/>
            <pc:sldMk cId="579943465" sldId="1233"/>
            <ac:spMk id="3" creationId="{9B9A4A51-19C6-B2F1-DFD1-EFD9A3748965}"/>
          </ac:spMkLst>
        </pc:spChg>
        <pc:spChg chg="mod">
          <ac:chgData name="Ipek Bilgen (she/her)" userId="133e7193-bce6-480e-adae-6de3951eff1e" providerId="ADAL" clId="{4383C817-278D-46FC-99D1-C56CED2CA59F}" dt="2023-01-19T23:06:18.765" v="4263" actId="6549"/>
          <ac:spMkLst>
            <pc:docMk/>
            <pc:sldMk cId="579943465" sldId="1233"/>
            <ac:spMk id="11" creationId="{79891A61-55FE-4DE9-B934-B618F139DDAA}"/>
          </ac:spMkLst>
        </pc:spChg>
        <pc:spChg chg="mod">
          <ac:chgData name="Ipek Bilgen (she/her)" userId="133e7193-bce6-480e-adae-6de3951eff1e" providerId="ADAL" clId="{4383C817-278D-46FC-99D1-C56CED2CA59F}" dt="2023-01-19T21:47:35.634" v="3995" actId="14100"/>
          <ac:spMkLst>
            <pc:docMk/>
            <pc:sldMk cId="579943465" sldId="1233"/>
            <ac:spMk id="12" creationId="{C2FE03C1-E0CE-43AF-8560-C2E2B2C1CD34}"/>
          </ac:spMkLst>
        </pc:spChg>
      </pc:sldChg>
    </pc:docChg>
  </pc:docChgLst>
  <pc:docChgLst>
    <pc:chgData name="David Dutwin" userId="S::dutwin-david@norc.org::3d88c566-6809-46b7-b8fa-81a24fa52920" providerId="AD" clId="Web-{C077C91D-8437-5975-CDA5-D5112D210943}"/>
    <pc:docChg chg="addSld delSld modSld sldOrd addMainMaster modMainMaster modSection">
      <pc:chgData name="David Dutwin" userId="S::dutwin-david@norc.org::3d88c566-6809-46b7-b8fa-81a24fa52920" providerId="AD" clId="Web-{C077C91D-8437-5975-CDA5-D5112D210943}" dt="2023-01-19T19:40:23.210" v="2092" actId="20577"/>
      <pc:docMkLst>
        <pc:docMk/>
      </pc:docMkLst>
      <pc:sldChg chg="modSp">
        <pc:chgData name="David Dutwin" userId="S::dutwin-david@norc.org::3d88c566-6809-46b7-b8fa-81a24fa52920" providerId="AD" clId="Web-{C077C91D-8437-5975-CDA5-D5112D210943}" dt="2023-01-19T19:39:28.927" v="2071" actId="20577"/>
        <pc:sldMkLst>
          <pc:docMk/>
          <pc:sldMk cId="4193568680" sldId="988"/>
        </pc:sldMkLst>
        <pc:spChg chg="mod">
          <ac:chgData name="David Dutwin" userId="S::dutwin-david@norc.org::3d88c566-6809-46b7-b8fa-81a24fa52920" providerId="AD" clId="Web-{C077C91D-8437-5975-CDA5-D5112D210943}" dt="2023-01-19T19:39:28.927" v="2071" actId="20577"/>
          <ac:spMkLst>
            <pc:docMk/>
            <pc:sldMk cId="4193568680" sldId="988"/>
            <ac:spMk id="2" creationId="{51AE4991-A9F7-48C7-AED9-3BAE15BF7896}"/>
          </ac:spMkLst>
        </pc:spChg>
      </pc:sldChg>
      <pc:sldChg chg="modSp">
        <pc:chgData name="David Dutwin" userId="S::dutwin-david@norc.org::3d88c566-6809-46b7-b8fa-81a24fa52920" providerId="AD" clId="Web-{C077C91D-8437-5975-CDA5-D5112D210943}" dt="2023-01-19T19:38:29.769" v="2067" actId="20577"/>
        <pc:sldMkLst>
          <pc:docMk/>
          <pc:sldMk cId="921232799" sldId="1006"/>
        </pc:sldMkLst>
        <pc:spChg chg="mod">
          <ac:chgData name="David Dutwin" userId="S::dutwin-david@norc.org::3d88c566-6809-46b7-b8fa-81a24fa52920" providerId="AD" clId="Web-{C077C91D-8437-5975-CDA5-D5112D210943}" dt="2023-01-19T19:38:29.769" v="2067" actId="20577"/>
          <ac:spMkLst>
            <pc:docMk/>
            <pc:sldMk cId="921232799" sldId="1006"/>
            <ac:spMk id="6" creationId="{5F3A56CD-C5F2-48AC-9DF8-F5E66D7AD371}"/>
          </ac:spMkLst>
        </pc:spChg>
      </pc:sldChg>
      <pc:sldChg chg="modSp del">
        <pc:chgData name="David Dutwin" userId="S::dutwin-david@norc.org::3d88c566-6809-46b7-b8fa-81a24fa52920" providerId="AD" clId="Web-{C077C91D-8437-5975-CDA5-D5112D210943}" dt="2023-01-19T18:51:48.312" v="969"/>
        <pc:sldMkLst>
          <pc:docMk/>
          <pc:sldMk cId="1396267525" sldId="1012"/>
        </pc:sldMkLst>
        <pc:spChg chg="mod">
          <ac:chgData name="David Dutwin" userId="S::dutwin-david@norc.org::3d88c566-6809-46b7-b8fa-81a24fa52920" providerId="AD" clId="Web-{C077C91D-8437-5975-CDA5-D5112D210943}" dt="2023-01-19T18:51:12.342" v="931" actId="20577"/>
          <ac:spMkLst>
            <pc:docMk/>
            <pc:sldMk cId="1396267525" sldId="1012"/>
            <ac:spMk id="4" creationId="{4EEDF171-CF2F-107F-23AD-794443593994}"/>
          </ac:spMkLst>
        </pc:spChg>
      </pc:sldChg>
      <pc:sldChg chg="del">
        <pc:chgData name="David Dutwin" userId="S::dutwin-david@norc.org::3d88c566-6809-46b7-b8fa-81a24fa52920" providerId="AD" clId="Web-{C077C91D-8437-5975-CDA5-D5112D210943}" dt="2023-01-19T19:36:02.280" v="2054"/>
        <pc:sldMkLst>
          <pc:docMk/>
          <pc:sldMk cId="266283736" sldId="1040"/>
        </pc:sldMkLst>
      </pc:sldChg>
      <pc:sldChg chg="del">
        <pc:chgData name="David Dutwin" userId="S::dutwin-david@norc.org::3d88c566-6809-46b7-b8fa-81a24fa52920" providerId="AD" clId="Web-{C077C91D-8437-5975-CDA5-D5112D210943}" dt="2023-01-19T18:49:18.274" v="925"/>
        <pc:sldMkLst>
          <pc:docMk/>
          <pc:sldMk cId="1810040302" sldId="1057"/>
        </pc:sldMkLst>
      </pc:sldChg>
      <pc:sldChg chg="modSp">
        <pc:chgData name="David Dutwin" userId="S::dutwin-david@norc.org::3d88c566-6809-46b7-b8fa-81a24fa52920" providerId="AD" clId="Web-{C077C91D-8437-5975-CDA5-D5112D210943}" dt="2023-01-19T19:38:26.456" v="2066" actId="20577"/>
        <pc:sldMkLst>
          <pc:docMk/>
          <pc:sldMk cId="4109453934" sldId="1091"/>
        </pc:sldMkLst>
        <pc:spChg chg="mod">
          <ac:chgData name="David Dutwin" userId="S::dutwin-david@norc.org::3d88c566-6809-46b7-b8fa-81a24fa52920" providerId="AD" clId="Web-{C077C91D-8437-5975-CDA5-D5112D210943}" dt="2023-01-19T19:38:26.456" v="2066" actId="20577"/>
          <ac:spMkLst>
            <pc:docMk/>
            <pc:sldMk cId="4109453934" sldId="1091"/>
            <ac:spMk id="3" creationId="{F8E1A1A2-E2A4-494C-8BDF-F00E7BA4806D}"/>
          </ac:spMkLst>
        </pc:spChg>
      </pc:sldChg>
      <pc:sldChg chg="del">
        <pc:chgData name="David Dutwin" userId="S::dutwin-david@norc.org::3d88c566-6809-46b7-b8fa-81a24fa52920" providerId="AD" clId="Web-{C077C91D-8437-5975-CDA5-D5112D210943}" dt="2023-01-19T19:36:06.999" v="2055"/>
        <pc:sldMkLst>
          <pc:docMk/>
          <pc:sldMk cId="1582511537" sldId="1095"/>
        </pc:sldMkLst>
      </pc:sldChg>
      <pc:sldChg chg="modSp">
        <pc:chgData name="David Dutwin" userId="S::dutwin-david@norc.org::3d88c566-6809-46b7-b8fa-81a24fa52920" providerId="AD" clId="Web-{C077C91D-8437-5975-CDA5-D5112D210943}" dt="2023-01-19T17:56:24.785" v="188" actId="20577"/>
        <pc:sldMkLst>
          <pc:docMk/>
          <pc:sldMk cId="970623352" sldId="1106"/>
        </pc:sldMkLst>
        <pc:spChg chg="mod">
          <ac:chgData name="David Dutwin" userId="S::dutwin-david@norc.org::3d88c566-6809-46b7-b8fa-81a24fa52920" providerId="AD" clId="Web-{C077C91D-8437-5975-CDA5-D5112D210943}" dt="2023-01-19T17:53:59.091" v="185" actId="20577"/>
          <ac:spMkLst>
            <pc:docMk/>
            <pc:sldMk cId="970623352" sldId="1106"/>
            <ac:spMk id="12" creationId="{71CEF367-86FE-49CD-A417-B8177F0A745D}"/>
          </ac:spMkLst>
        </pc:spChg>
        <pc:spChg chg="mod">
          <ac:chgData name="David Dutwin" userId="S::dutwin-david@norc.org::3d88c566-6809-46b7-b8fa-81a24fa52920" providerId="AD" clId="Web-{C077C91D-8437-5975-CDA5-D5112D210943}" dt="2023-01-19T17:56:24.785" v="188" actId="20577"/>
          <ac:spMkLst>
            <pc:docMk/>
            <pc:sldMk cId="970623352" sldId="1106"/>
            <ac:spMk id="13" creationId="{D892E7F2-E6CF-4F52-B34F-713D2929D5E6}"/>
          </ac:spMkLst>
        </pc:spChg>
      </pc:sldChg>
      <pc:sldChg chg="del">
        <pc:chgData name="David Dutwin" userId="S::dutwin-david@norc.org::3d88c566-6809-46b7-b8fa-81a24fa52920" providerId="AD" clId="Web-{C077C91D-8437-5975-CDA5-D5112D210943}" dt="2023-01-19T17:59:03.886" v="189"/>
        <pc:sldMkLst>
          <pc:docMk/>
          <pc:sldMk cId="1485048236" sldId="1107"/>
        </pc:sldMkLst>
      </pc:sldChg>
      <pc:sldChg chg="modSp">
        <pc:chgData name="David Dutwin" userId="S::dutwin-david@norc.org::3d88c566-6809-46b7-b8fa-81a24fa52920" providerId="AD" clId="Web-{C077C91D-8437-5975-CDA5-D5112D210943}" dt="2023-01-19T18:05:33.967" v="288" actId="20577"/>
        <pc:sldMkLst>
          <pc:docMk/>
          <pc:sldMk cId="4283659750" sldId="1108"/>
        </pc:sldMkLst>
        <pc:spChg chg="mod">
          <ac:chgData name="David Dutwin" userId="S::dutwin-david@norc.org::3d88c566-6809-46b7-b8fa-81a24fa52920" providerId="AD" clId="Web-{C077C91D-8437-5975-CDA5-D5112D210943}" dt="2023-01-19T18:05:33.967" v="288" actId="20577"/>
          <ac:spMkLst>
            <pc:docMk/>
            <pc:sldMk cId="4283659750" sldId="1108"/>
            <ac:spMk id="7" creationId="{30E8AB2B-1C9A-418A-BB13-78FD1E8E93F0}"/>
          </ac:spMkLst>
        </pc:spChg>
        <pc:spChg chg="mod">
          <ac:chgData name="David Dutwin" userId="S::dutwin-david@norc.org::3d88c566-6809-46b7-b8fa-81a24fa52920" providerId="AD" clId="Web-{C077C91D-8437-5975-CDA5-D5112D210943}" dt="2023-01-19T18:04:07.666" v="257" actId="20577"/>
          <ac:spMkLst>
            <pc:docMk/>
            <pc:sldMk cId="4283659750" sldId="1108"/>
            <ac:spMk id="12" creationId="{71CEF367-86FE-49CD-A417-B8177F0A745D}"/>
          </ac:spMkLst>
        </pc:spChg>
      </pc:sldChg>
      <pc:sldChg chg="modSp addAnim delAnim">
        <pc:chgData name="David Dutwin" userId="S::dutwin-david@norc.org::3d88c566-6809-46b7-b8fa-81a24fa52920" providerId="AD" clId="Web-{C077C91D-8437-5975-CDA5-D5112D210943}" dt="2023-01-19T18:31:08.505" v="801" actId="20577"/>
        <pc:sldMkLst>
          <pc:docMk/>
          <pc:sldMk cId="3890087198" sldId="1109"/>
        </pc:sldMkLst>
        <pc:spChg chg="mod">
          <ac:chgData name="David Dutwin" userId="S::dutwin-david@norc.org::3d88c566-6809-46b7-b8fa-81a24fa52920" providerId="AD" clId="Web-{C077C91D-8437-5975-CDA5-D5112D210943}" dt="2023-01-19T18:18:31.268" v="344" actId="20577"/>
          <ac:spMkLst>
            <pc:docMk/>
            <pc:sldMk cId="3890087198" sldId="1109"/>
            <ac:spMk id="8" creationId="{114881D7-C07A-4698-A5BA-1BE2B252EB48}"/>
          </ac:spMkLst>
        </pc:spChg>
        <pc:spChg chg="mod">
          <ac:chgData name="David Dutwin" userId="S::dutwin-david@norc.org::3d88c566-6809-46b7-b8fa-81a24fa52920" providerId="AD" clId="Web-{C077C91D-8437-5975-CDA5-D5112D210943}" dt="2023-01-19T18:31:08.505" v="801" actId="20577"/>
          <ac:spMkLst>
            <pc:docMk/>
            <pc:sldMk cId="3890087198" sldId="1109"/>
            <ac:spMk id="12" creationId="{274D080D-D32A-4790-8936-F41B99CF78B9}"/>
          </ac:spMkLst>
        </pc:spChg>
      </pc:sldChg>
      <pc:sldChg chg="del">
        <pc:chgData name="David Dutwin" userId="S::dutwin-david@norc.org::3d88c566-6809-46b7-b8fa-81a24fa52920" providerId="AD" clId="Web-{C077C91D-8437-5975-CDA5-D5112D210943}" dt="2023-01-19T17:42:22.012" v="172"/>
        <pc:sldMkLst>
          <pc:docMk/>
          <pc:sldMk cId="2519010571" sldId="1114"/>
        </pc:sldMkLst>
      </pc:sldChg>
      <pc:sldChg chg="del">
        <pc:chgData name="David Dutwin" userId="S::dutwin-david@norc.org::3d88c566-6809-46b7-b8fa-81a24fa52920" providerId="AD" clId="Web-{C077C91D-8437-5975-CDA5-D5112D210943}" dt="2023-01-19T19:23:31.927" v="1487"/>
        <pc:sldMkLst>
          <pc:docMk/>
          <pc:sldMk cId="350733481" sldId="1115"/>
        </pc:sldMkLst>
      </pc:sldChg>
      <pc:sldChg chg="modSp">
        <pc:chgData name="David Dutwin" userId="S::dutwin-david@norc.org::3d88c566-6809-46b7-b8fa-81a24fa52920" providerId="AD" clId="Web-{C077C91D-8437-5975-CDA5-D5112D210943}" dt="2023-01-19T19:39:35.554" v="2072" actId="20577"/>
        <pc:sldMkLst>
          <pc:docMk/>
          <pc:sldMk cId="3150358773" sldId="1136"/>
        </pc:sldMkLst>
        <pc:spChg chg="mod">
          <ac:chgData name="David Dutwin" userId="S::dutwin-david@norc.org::3d88c566-6809-46b7-b8fa-81a24fa52920" providerId="AD" clId="Web-{C077C91D-8437-5975-CDA5-D5112D210943}" dt="2023-01-19T19:39:35.554" v="2072" actId="20577"/>
          <ac:spMkLst>
            <pc:docMk/>
            <pc:sldMk cId="3150358773" sldId="1136"/>
            <ac:spMk id="12" creationId="{A07E7AD7-2BD7-0242-F373-35EABF5E26C1}"/>
          </ac:spMkLst>
        </pc:spChg>
      </pc:sldChg>
      <pc:sldChg chg="modSp">
        <pc:chgData name="David Dutwin" userId="S::dutwin-david@norc.org::3d88c566-6809-46b7-b8fa-81a24fa52920" providerId="AD" clId="Web-{C077C91D-8437-5975-CDA5-D5112D210943}" dt="2023-01-19T19:39:41.928" v="2073" actId="20577"/>
        <pc:sldMkLst>
          <pc:docMk/>
          <pc:sldMk cId="3008284214" sldId="1137"/>
        </pc:sldMkLst>
        <pc:spChg chg="mod">
          <ac:chgData name="David Dutwin" userId="S::dutwin-david@norc.org::3d88c566-6809-46b7-b8fa-81a24fa52920" providerId="AD" clId="Web-{C077C91D-8437-5975-CDA5-D5112D210943}" dt="2023-01-19T19:39:41.928" v="2073" actId="20577"/>
          <ac:spMkLst>
            <pc:docMk/>
            <pc:sldMk cId="3008284214" sldId="1137"/>
            <ac:spMk id="12" creationId="{A07E7AD7-2BD7-0242-F373-35EABF5E26C1}"/>
          </ac:spMkLst>
        </pc:spChg>
      </pc:sldChg>
      <pc:sldChg chg="modSp">
        <pc:chgData name="David Dutwin" userId="S::dutwin-david@norc.org::3d88c566-6809-46b7-b8fa-81a24fa52920" providerId="AD" clId="Web-{C077C91D-8437-5975-CDA5-D5112D210943}" dt="2023-01-19T19:40:23.210" v="2092" actId="20577"/>
        <pc:sldMkLst>
          <pc:docMk/>
          <pc:sldMk cId="1217830951" sldId="1139"/>
        </pc:sldMkLst>
        <pc:spChg chg="mod">
          <ac:chgData name="David Dutwin" userId="S::dutwin-david@norc.org::3d88c566-6809-46b7-b8fa-81a24fa52920" providerId="AD" clId="Web-{C077C91D-8437-5975-CDA5-D5112D210943}" dt="2023-01-19T19:40:23.210" v="2092" actId="20577"/>
          <ac:spMkLst>
            <pc:docMk/>
            <pc:sldMk cId="1217830951" sldId="1139"/>
            <ac:spMk id="3" creationId="{F8E1A1A2-E2A4-494C-8BDF-F00E7BA4806D}"/>
          </ac:spMkLst>
        </pc:spChg>
      </pc:sldChg>
      <pc:sldChg chg="modSp">
        <pc:chgData name="David Dutwin" userId="S::dutwin-david@norc.org::3d88c566-6809-46b7-b8fa-81a24fa52920" providerId="AD" clId="Web-{C077C91D-8437-5975-CDA5-D5112D210943}" dt="2023-01-19T17:25:31.763" v="64" actId="20577"/>
        <pc:sldMkLst>
          <pc:docMk/>
          <pc:sldMk cId="2714885020" sldId="1141"/>
        </pc:sldMkLst>
        <pc:spChg chg="mod">
          <ac:chgData name="David Dutwin" userId="S::dutwin-david@norc.org::3d88c566-6809-46b7-b8fa-81a24fa52920" providerId="AD" clId="Web-{C077C91D-8437-5975-CDA5-D5112D210943}" dt="2023-01-19T17:25:31.763" v="64" actId="20577"/>
          <ac:spMkLst>
            <pc:docMk/>
            <pc:sldMk cId="2714885020" sldId="1141"/>
            <ac:spMk id="23" creationId="{E64853DB-EEA9-29BB-BE82-1C6EC60A2BF5}"/>
          </ac:spMkLst>
        </pc:spChg>
        <pc:spChg chg="mod">
          <ac:chgData name="David Dutwin" userId="S::dutwin-david@norc.org::3d88c566-6809-46b7-b8fa-81a24fa52920" providerId="AD" clId="Web-{C077C91D-8437-5975-CDA5-D5112D210943}" dt="2023-01-19T17:23:39.289" v="60" actId="20577"/>
          <ac:spMkLst>
            <pc:docMk/>
            <pc:sldMk cId="2714885020" sldId="1141"/>
            <ac:spMk id="30" creationId="{8E986DBC-499F-7261-D904-5DC938D4697B}"/>
          </ac:spMkLst>
        </pc:spChg>
        <pc:spChg chg="mod">
          <ac:chgData name="David Dutwin" userId="S::dutwin-david@norc.org::3d88c566-6809-46b7-b8fa-81a24fa52920" providerId="AD" clId="Web-{C077C91D-8437-5975-CDA5-D5112D210943}" dt="2023-01-19T17:23:33.101" v="52" actId="20577"/>
          <ac:spMkLst>
            <pc:docMk/>
            <pc:sldMk cId="2714885020" sldId="1141"/>
            <ac:spMk id="34" creationId="{329E8A65-A21D-0D00-FE4D-E51583680E5F}"/>
          </ac:spMkLst>
        </pc:spChg>
      </pc:sldChg>
      <pc:sldChg chg="ord">
        <pc:chgData name="David Dutwin" userId="S::dutwin-david@norc.org::3d88c566-6809-46b7-b8fa-81a24fa52920" providerId="AD" clId="Web-{C077C91D-8437-5975-CDA5-D5112D210943}" dt="2023-01-19T17:36:58.029" v="119"/>
        <pc:sldMkLst>
          <pc:docMk/>
          <pc:sldMk cId="1357614298" sldId="1143"/>
        </pc:sldMkLst>
      </pc:sldChg>
      <pc:sldChg chg="modSp">
        <pc:chgData name="David Dutwin" userId="S::dutwin-david@norc.org::3d88c566-6809-46b7-b8fa-81a24fa52920" providerId="AD" clId="Web-{C077C91D-8437-5975-CDA5-D5112D210943}" dt="2023-01-19T19:38:34.113" v="2068" actId="20577"/>
        <pc:sldMkLst>
          <pc:docMk/>
          <pc:sldMk cId="1471093082" sldId="1146"/>
        </pc:sldMkLst>
        <pc:spChg chg="mod">
          <ac:chgData name="David Dutwin" userId="S::dutwin-david@norc.org::3d88c566-6809-46b7-b8fa-81a24fa52920" providerId="AD" clId="Web-{C077C91D-8437-5975-CDA5-D5112D210943}" dt="2023-01-19T19:38:34.113" v="2068" actId="20577"/>
          <ac:spMkLst>
            <pc:docMk/>
            <pc:sldMk cId="1471093082" sldId="1146"/>
            <ac:spMk id="16" creationId="{13BC490F-4D06-4473-ACC0-91E077F25CA9}"/>
          </ac:spMkLst>
        </pc:spChg>
      </pc:sldChg>
      <pc:sldChg chg="modSp">
        <pc:chgData name="David Dutwin" userId="S::dutwin-david@norc.org::3d88c566-6809-46b7-b8fa-81a24fa52920" providerId="AD" clId="Web-{C077C91D-8437-5975-CDA5-D5112D210943}" dt="2023-01-19T18:44:40.949" v="869" actId="20577"/>
        <pc:sldMkLst>
          <pc:docMk/>
          <pc:sldMk cId="3936763971" sldId="1152"/>
        </pc:sldMkLst>
        <pc:spChg chg="mod">
          <ac:chgData name="David Dutwin" userId="S::dutwin-david@norc.org::3d88c566-6809-46b7-b8fa-81a24fa52920" providerId="AD" clId="Web-{C077C91D-8437-5975-CDA5-D5112D210943}" dt="2023-01-19T18:44:40.949" v="869" actId="20577"/>
          <ac:spMkLst>
            <pc:docMk/>
            <pc:sldMk cId="3936763971" sldId="1152"/>
            <ac:spMk id="3" creationId="{006029DB-3380-9892-4C21-3456EE9BE7F2}"/>
          </ac:spMkLst>
        </pc:spChg>
      </pc:sldChg>
      <pc:sldChg chg="addSp delSp modSp del">
        <pc:chgData name="David Dutwin" userId="S::dutwin-david@norc.org::3d88c566-6809-46b7-b8fa-81a24fa52920" providerId="AD" clId="Web-{C077C91D-8437-5975-CDA5-D5112D210943}" dt="2023-01-19T18:44:41.418" v="870"/>
        <pc:sldMkLst>
          <pc:docMk/>
          <pc:sldMk cId="3072230886" sldId="1153"/>
        </pc:sldMkLst>
        <pc:spChg chg="add mod">
          <ac:chgData name="David Dutwin" userId="S::dutwin-david@norc.org::3d88c566-6809-46b7-b8fa-81a24fa52920" providerId="AD" clId="Web-{C077C91D-8437-5975-CDA5-D5112D210943}" dt="2023-01-19T18:43:31.727" v="803" actId="1076"/>
          <ac:spMkLst>
            <pc:docMk/>
            <pc:sldMk cId="3072230886" sldId="1153"/>
            <ac:spMk id="7" creationId="{937DCA8C-7E5F-9C58-7DD9-5488709FA901}"/>
          </ac:spMkLst>
        </pc:spChg>
        <pc:spChg chg="add del">
          <ac:chgData name="David Dutwin" userId="S::dutwin-david@norc.org::3d88c566-6809-46b7-b8fa-81a24fa52920" providerId="AD" clId="Web-{C077C91D-8437-5975-CDA5-D5112D210943}" dt="2023-01-19T18:43:42.384" v="806"/>
          <ac:spMkLst>
            <pc:docMk/>
            <pc:sldMk cId="3072230886" sldId="1153"/>
            <ac:spMk id="9" creationId="{D17C1604-87F5-F1D9-04E6-25B905C25C4B}"/>
          </ac:spMkLst>
        </pc:spChg>
        <pc:spChg chg="add mod">
          <ac:chgData name="David Dutwin" userId="S::dutwin-david@norc.org::3d88c566-6809-46b7-b8fa-81a24fa52920" providerId="AD" clId="Web-{C077C91D-8437-5975-CDA5-D5112D210943}" dt="2023-01-19T18:43:50.493" v="808" actId="1076"/>
          <ac:spMkLst>
            <pc:docMk/>
            <pc:sldMk cId="3072230886" sldId="1153"/>
            <ac:spMk id="11" creationId="{3417566B-D35F-E160-D14D-9284FE9B5D7E}"/>
          </ac:spMkLst>
        </pc:spChg>
        <pc:spChg chg="add mod">
          <ac:chgData name="David Dutwin" userId="S::dutwin-david@norc.org::3d88c566-6809-46b7-b8fa-81a24fa52920" providerId="AD" clId="Web-{C077C91D-8437-5975-CDA5-D5112D210943}" dt="2023-01-19T18:44:08.963" v="810" actId="1076"/>
          <ac:spMkLst>
            <pc:docMk/>
            <pc:sldMk cId="3072230886" sldId="1153"/>
            <ac:spMk id="13" creationId="{A22753DA-782E-D60A-523A-7381888130CE}"/>
          </ac:spMkLst>
        </pc:spChg>
      </pc:sldChg>
      <pc:sldChg chg="modSp del">
        <pc:chgData name="David Dutwin" userId="S::dutwin-david@norc.org::3d88c566-6809-46b7-b8fa-81a24fa52920" providerId="AD" clId="Web-{C077C91D-8437-5975-CDA5-D5112D210943}" dt="2023-01-19T18:44:46.058" v="871"/>
        <pc:sldMkLst>
          <pc:docMk/>
          <pc:sldMk cId="4018054671" sldId="1154"/>
        </pc:sldMkLst>
        <pc:spChg chg="mod">
          <ac:chgData name="David Dutwin" userId="S::dutwin-david@norc.org::3d88c566-6809-46b7-b8fa-81a24fa52920" providerId="AD" clId="Web-{C077C91D-8437-5975-CDA5-D5112D210943}" dt="2023-01-19T18:43:37.493" v="804" actId="14100"/>
          <ac:spMkLst>
            <pc:docMk/>
            <pc:sldMk cId="4018054671" sldId="1154"/>
            <ac:spMk id="4" creationId="{0C1E02D9-A860-330A-2378-F0BD42BD0285}"/>
          </ac:spMkLst>
        </pc:spChg>
      </pc:sldChg>
      <pc:sldChg chg="modSp">
        <pc:chgData name="David Dutwin" userId="S::dutwin-david@norc.org::3d88c566-6809-46b7-b8fa-81a24fa52920" providerId="AD" clId="Web-{C077C91D-8437-5975-CDA5-D5112D210943}" dt="2023-01-19T18:52:12.782" v="976" actId="20577"/>
        <pc:sldMkLst>
          <pc:docMk/>
          <pc:sldMk cId="2287349316" sldId="1155"/>
        </pc:sldMkLst>
        <pc:spChg chg="mod">
          <ac:chgData name="David Dutwin" userId="S::dutwin-david@norc.org::3d88c566-6809-46b7-b8fa-81a24fa52920" providerId="AD" clId="Web-{C077C91D-8437-5975-CDA5-D5112D210943}" dt="2023-01-19T18:51:57.453" v="970" actId="1076"/>
          <ac:spMkLst>
            <pc:docMk/>
            <pc:sldMk cId="2287349316" sldId="1155"/>
            <ac:spMk id="3" creationId="{E28A2533-1009-7710-2301-EABEA4160894}"/>
          </ac:spMkLst>
        </pc:spChg>
        <pc:spChg chg="mod">
          <ac:chgData name="David Dutwin" userId="S::dutwin-david@norc.org::3d88c566-6809-46b7-b8fa-81a24fa52920" providerId="AD" clId="Web-{C077C91D-8437-5975-CDA5-D5112D210943}" dt="2023-01-19T18:52:12.782" v="976" actId="20577"/>
          <ac:spMkLst>
            <pc:docMk/>
            <pc:sldMk cId="2287349316" sldId="1155"/>
            <ac:spMk id="4" creationId="{8541B87F-107F-3F11-BE7D-FE9EEECA4455}"/>
          </ac:spMkLst>
        </pc:spChg>
      </pc:sldChg>
      <pc:sldChg chg="delSp modSp">
        <pc:chgData name="David Dutwin" userId="S::dutwin-david@norc.org::3d88c566-6809-46b7-b8fa-81a24fa52920" providerId="AD" clId="Web-{C077C91D-8437-5975-CDA5-D5112D210943}" dt="2023-01-19T19:39:13.630" v="2069" actId="20577"/>
        <pc:sldMkLst>
          <pc:docMk/>
          <pc:sldMk cId="3014901310" sldId="1156"/>
        </pc:sldMkLst>
        <pc:spChg chg="mod">
          <ac:chgData name="David Dutwin" userId="S::dutwin-david@norc.org::3d88c566-6809-46b7-b8fa-81a24fa52920" providerId="AD" clId="Web-{C077C91D-8437-5975-CDA5-D5112D210943}" dt="2023-01-19T18:46:56.158" v="877" actId="1076"/>
          <ac:spMkLst>
            <pc:docMk/>
            <pc:sldMk cId="3014901310" sldId="1156"/>
            <ac:spMk id="2" creationId="{278779FE-FA16-4405-86FE-8FFD2FA2F95B}"/>
          </ac:spMkLst>
        </pc:spChg>
        <pc:spChg chg="mod">
          <ac:chgData name="David Dutwin" userId="S::dutwin-david@norc.org::3d88c566-6809-46b7-b8fa-81a24fa52920" providerId="AD" clId="Web-{C077C91D-8437-5975-CDA5-D5112D210943}" dt="2023-01-19T19:39:13.630" v="2069" actId="20577"/>
          <ac:spMkLst>
            <pc:docMk/>
            <pc:sldMk cId="3014901310" sldId="1156"/>
            <ac:spMk id="3" creationId="{F8E1A1A2-E2A4-494C-8BDF-F00E7BA4806D}"/>
          </ac:spMkLst>
        </pc:spChg>
        <pc:spChg chg="mod">
          <ac:chgData name="David Dutwin" userId="S::dutwin-david@norc.org::3d88c566-6809-46b7-b8fa-81a24fa52920" providerId="AD" clId="Web-{C077C91D-8437-5975-CDA5-D5112D210943}" dt="2023-01-19T18:49:13.696" v="924" actId="1076"/>
          <ac:spMkLst>
            <pc:docMk/>
            <pc:sldMk cId="3014901310" sldId="1156"/>
            <ac:spMk id="4" creationId="{0C5105A9-E97C-4AF8-837E-72F1EFE14CAD}"/>
          </ac:spMkLst>
        </pc:spChg>
        <pc:spChg chg="del">
          <ac:chgData name="David Dutwin" userId="S::dutwin-david@norc.org::3d88c566-6809-46b7-b8fa-81a24fa52920" providerId="AD" clId="Web-{C077C91D-8437-5975-CDA5-D5112D210943}" dt="2023-01-19T18:48:31.522" v="910"/>
          <ac:spMkLst>
            <pc:docMk/>
            <pc:sldMk cId="3014901310" sldId="1156"/>
            <ac:spMk id="5" creationId="{50F345D6-48D1-DAF1-A825-4FCF2A088317}"/>
          </ac:spMkLst>
        </pc:spChg>
        <pc:spChg chg="mod">
          <ac:chgData name="David Dutwin" userId="S::dutwin-david@norc.org::3d88c566-6809-46b7-b8fa-81a24fa52920" providerId="AD" clId="Web-{C077C91D-8437-5975-CDA5-D5112D210943}" dt="2023-01-19T18:48:42.726" v="911" actId="1076"/>
          <ac:spMkLst>
            <pc:docMk/>
            <pc:sldMk cId="3014901310" sldId="1156"/>
            <ac:spMk id="6" creationId="{85B76EF7-5EBA-6AD1-4A3B-02B94A90F134}"/>
          </ac:spMkLst>
        </pc:spChg>
        <pc:spChg chg="mod">
          <ac:chgData name="David Dutwin" userId="S::dutwin-david@norc.org::3d88c566-6809-46b7-b8fa-81a24fa52920" providerId="AD" clId="Web-{C077C91D-8437-5975-CDA5-D5112D210943}" dt="2023-01-19T18:48:42.757" v="912" actId="1076"/>
          <ac:spMkLst>
            <pc:docMk/>
            <pc:sldMk cId="3014901310" sldId="1156"/>
            <ac:spMk id="8" creationId="{59DA770D-F59F-28D6-9E95-CAA183D324C9}"/>
          </ac:spMkLst>
        </pc:spChg>
      </pc:sldChg>
      <pc:sldChg chg="del ord">
        <pc:chgData name="David Dutwin" userId="S::dutwin-david@norc.org::3d88c566-6809-46b7-b8fa-81a24fa52920" providerId="AD" clId="Web-{C077C91D-8437-5975-CDA5-D5112D210943}" dt="2023-01-19T19:28:40.218" v="1653"/>
        <pc:sldMkLst>
          <pc:docMk/>
          <pc:sldMk cId="4022088066" sldId="1163"/>
        </pc:sldMkLst>
      </pc:sldChg>
      <pc:sldChg chg="modSp">
        <pc:chgData name="David Dutwin" userId="S::dutwin-david@norc.org::3d88c566-6809-46b7-b8fa-81a24fa52920" providerId="AD" clId="Web-{C077C91D-8437-5975-CDA5-D5112D210943}" dt="2023-01-19T17:44:04.595" v="179" actId="20577"/>
        <pc:sldMkLst>
          <pc:docMk/>
          <pc:sldMk cId="2058529353" sldId="1190"/>
        </pc:sldMkLst>
        <pc:spChg chg="mod">
          <ac:chgData name="David Dutwin" userId="S::dutwin-david@norc.org::3d88c566-6809-46b7-b8fa-81a24fa52920" providerId="AD" clId="Web-{C077C91D-8437-5975-CDA5-D5112D210943}" dt="2023-01-19T17:44:04.595" v="179" actId="20577"/>
          <ac:spMkLst>
            <pc:docMk/>
            <pc:sldMk cId="2058529353" sldId="1190"/>
            <ac:spMk id="12" creationId="{C2FE03C1-E0CE-43AF-8560-C2E2B2C1CD34}"/>
          </ac:spMkLst>
        </pc:spChg>
      </pc:sldChg>
      <pc:sldChg chg="modSp">
        <pc:chgData name="David Dutwin" userId="S::dutwin-david@norc.org::3d88c566-6809-46b7-b8fa-81a24fa52920" providerId="AD" clId="Web-{C077C91D-8437-5975-CDA5-D5112D210943}" dt="2023-01-19T19:38:19.972" v="2065" actId="20577"/>
        <pc:sldMkLst>
          <pc:docMk/>
          <pc:sldMk cId="1095189221" sldId="1191"/>
        </pc:sldMkLst>
        <pc:spChg chg="mod">
          <ac:chgData name="David Dutwin" userId="S::dutwin-david@norc.org::3d88c566-6809-46b7-b8fa-81a24fa52920" providerId="AD" clId="Web-{C077C91D-8437-5975-CDA5-D5112D210943}" dt="2023-01-19T19:38:19.972" v="2065" actId="20577"/>
          <ac:spMkLst>
            <pc:docMk/>
            <pc:sldMk cId="1095189221" sldId="1191"/>
            <ac:spMk id="2" creationId="{F52CC4B5-DC38-D4EB-FC0D-F61A5178E47E}"/>
          </ac:spMkLst>
        </pc:spChg>
      </pc:sldChg>
      <pc:sldChg chg="modSp add ord">
        <pc:chgData name="David Dutwin" userId="S::dutwin-david@norc.org::3d88c566-6809-46b7-b8fa-81a24fa52920" providerId="AD" clId="Web-{C077C91D-8437-5975-CDA5-D5112D210943}" dt="2023-01-19T17:33:05.252" v="84" actId="20577"/>
        <pc:sldMkLst>
          <pc:docMk/>
          <pc:sldMk cId="1386465230" sldId="1193"/>
        </pc:sldMkLst>
        <pc:spChg chg="mod">
          <ac:chgData name="David Dutwin" userId="S::dutwin-david@norc.org::3d88c566-6809-46b7-b8fa-81a24fa52920" providerId="AD" clId="Web-{C077C91D-8437-5975-CDA5-D5112D210943}" dt="2023-01-19T17:33:05.252" v="84" actId="20577"/>
          <ac:spMkLst>
            <pc:docMk/>
            <pc:sldMk cId="1386465230" sldId="1193"/>
            <ac:spMk id="2" creationId="{43D986C8-6E37-4BDA-8A81-C43C711821AC}"/>
          </ac:spMkLst>
        </pc:spChg>
      </pc:sldChg>
      <pc:sldChg chg="modSp add ord replId">
        <pc:chgData name="David Dutwin" userId="S::dutwin-david@norc.org::3d88c566-6809-46b7-b8fa-81a24fa52920" providerId="AD" clId="Web-{C077C91D-8437-5975-CDA5-D5112D210943}" dt="2023-01-19T17:36:35.403" v="118"/>
        <pc:sldMkLst>
          <pc:docMk/>
          <pc:sldMk cId="2157353260" sldId="1194"/>
        </pc:sldMkLst>
        <pc:spChg chg="mod">
          <ac:chgData name="David Dutwin" userId="S::dutwin-david@norc.org::3d88c566-6809-46b7-b8fa-81a24fa52920" providerId="AD" clId="Web-{C077C91D-8437-5975-CDA5-D5112D210943}" dt="2023-01-19T17:33:45.285" v="91" actId="20577"/>
          <ac:spMkLst>
            <pc:docMk/>
            <pc:sldMk cId="2157353260" sldId="1194"/>
            <ac:spMk id="2" creationId="{43D986C8-6E37-4BDA-8A81-C43C711821AC}"/>
          </ac:spMkLst>
        </pc:spChg>
      </pc:sldChg>
      <pc:sldChg chg="modSp add del replId">
        <pc:chgData name="David Dutwin" userId="S::dutwin-david@norc.org::3d88c566-6809-46b7-b8fa-81a24fa52920" providerId="AD" clId="Web-{C077C91D-8437-5975-CDA5-D5112D210943}" dt="2023-01-19T17:36:18.871" v="116"/>
        <pc:sldMkLst>
          <pc:docMk/>
          <pc:sldMk cId="1428997823" sldId="1195"/>
        </pc:sldMkLst>
        <pc:spChg chg="mod">
          <ac:chgData name="David Dutwin" userId="S::dutwin-david@norc.org::3d88c566-6809-46b7-b8fa-81a24fa52920" providerId="AD" clId="Web-{C077C91D-8437-5975-CDA5-D5112D210943}" dt="2023-01-19T17:33:50.723" v="92" actId="20577"/>
          <ac:spMkLst>
            <pc:docMk/>
            <pc:sldMk cId="1428997823" sldId="1195"/>
            <ac:spMk id="2" creationId="{43D986C8-6E37-4BDA-8A81-C43C711821AC}"/>
          </ac:spMkLst>
        </pc:spChg>
      </pc:sldChg>
      <pc:sldChg chg="modSp add del replId">
        <pc:chgData name="David Dutwin" userId="S::dutwin-david@norc.org::3d88c566-6809-46b7-b8fa-81a24fa52920" providerId="AD" clId="Web-{C077C91D-8437-5975-CDA5-D5112D210943}" dt="2023-01-19T17:36:11.183" v="114"/>
        <pc:sldMkLst>
          <pc:docMk/>
          <pc:sldMk cId="3597528921" sldId="1196"/>
        </pc:sldMkLst>
        <pc:spChg chg="mod">
          <ac:chgData name="David Dutwin" userId="S::dutwin-david@norc.org::3d88c566-6809-46b7-b8fa-81a24fa52920" providerId="AD" clId="Web-{C077C91D-8437-5975-CDA5-D5112D210943}" dt="2023-01-19T17:33:56.177" v="93" actId="20577"/>
          <ac:spMkLst>
            <pc:docMk/>
            <pc:sldMk cId="3597528921" sldId="1196"/>
            <ac:spMk id="2" creationId="{43D986C8-6E37-4BDA-8A81-C43C711821AC}"/>
          </ac:spMkLst>
        </pc:spChg>
      </pc:sldChg>
      <pc:sldChg chg="modSp add del replId">
        <pc:chgData name="David Dutwin" userId="S::dutwin-david@norc.org::3d88c566-6809-46b7-b8fa-81a24fa52920" providerId="AD" clId="Web-{C077C91D-8437-5975-CDA5-D5112D210943}" dt="2023-01-19T17:35:38.181" v="112"/>
        <pc:sldMkLst>
          <pc:docMk/>
          <pc:sldMk cId="3201228756" sldId="1197"/>
        </pc:sldMkLst>
        <pc:spChg chg="mod">
          <ac:chgData name="David Dutwin" userId="S::dutwin-david@norc.org::3d88c566-6809-46b7-b8fa-81a24fa52920" providerId="AD" clId="Web-{C077C91D-8437-5975-CDA5-D5112D210943}" dt="2023-01-19T17:34:03.911" v="95" actId="20577"/>
          <ac:spMkLst>
            <pc:docMk/>
            <pc:sldMk cId="3201228756" sldId="1197"/>
            <ac:spMk id="2" creationId="{43D986C8-6E37-4BDA-8A81-C43C711821AC}"/>
          </ac:spMkLst>
        </pc:spChg>
      </pc:sldChg>
      <pc:sldChg chg="modSp add del replId">
        <pc:chgData name="David Dutwin" userId="S::dutwin-david@norc.org::3d88c566-6809-46b7-b8fa-81a24fa52920" providerId="AD" clId="Web-{C077C91D-8437-5975-CDA5-D5112D210943}" dt="2023-01-19T17:35:35.447" v="111"/>
        <pc:sldMkLst>
          <pc:docMk/>
          <pc:sldMk cId="2047311624" sldId="1198"/>
        </pc:sldMkLst>
        <pc:spChg chg="mod">
          <ac:chgData name="David Dutwin" userId="S::dutwin-david@norc.org::3d88c566-6809-46b7-b8fa-81a24fa52920" providerId="AD" clId="Web-{C077C91D-8437-5975-CDA5-D5112D210943}" dt="2023-01-19T17:34:12.443" v="97" actId="20577"/>
          <ac:spMkLst>
            <pc:docMk/>
            <pc:sldMk cId="2047311624" sldId="1198"/>
            <ac:spMk id="2" creationId="{43D986C8-6E37-4BDA-8A81-C43C711821AC}"/>
          </ac:spMkLst>
        </pc:spChg>
      </pc:sldChg>
      <pc:sldChg chg="modSp add del replId">
        <pc:chgData name="David Dutwin" userId="S::dutwin-david@norc.org::3d88c566-6809-46b7-b8fa-81a24fa52920" providerId="AD" clId="Web-{C077C91D-8437-5975-CDA5-D5112D210943}" dt="2023-01-19T17:35:09.321" v="107"/>
        <pc:sldMkLst>
          <pc:docMk/>
          <pc:sldMk cId="1593109167" sldId="1199"/>
        </pc:sldMkLst>
        <pc:spChg chg="mod">
          <ac:chgData name="David Dutwin" userId="S::dutwin-david@norc.org::3d88c566-6809-46b7-b8fa-81a24fa52920" providerId="AD" clId="Web-{C077C91D-8437-5975-CDA5-D5112D210943}" dt="2023-01-19T17:34:24.287" v="100" actId="20577"/>
          <ac:spMkLst>
            <pc:docMk/>
            <pc:sldMk cId="1593109167" sldId="1199"/>
            <ac:spMk id="2" creationId="{43D986C8-6E37-4BDA-8A81-C43C711821AC}"/>
          </ac:spMkLst>
        </pc:spChg>
      </pc:sldChg>
      <pc:sldChg chg="add ord">
        <pc:chgData name="David Dutwin" userId="S::dutwin-david@norc.org::3d88c566-6809-46b7-b8fa-81a24fa52920" providerId="AD" clId="Web-{C077C91D-8437-5975-CDA5-D5112D210943}" dt="2023-01-19T17:35:02.211" v="106"/>
        <pc:sldMkLst>
          <pc:docMk/>
          <pc:sldMk cId="3312952737" sldId="1200"/>
        </pc:sldMkLst>
      </pc:sldChg>
      <pc:sldChg chg="modSp add del replId">
        <pc:chgData name="David Dutwin" userId="S::dutwin-david@norc.org::3d88c566-6809-46b7-b8fa-81a24fa52920" providerId="AD" clId="Web-{C077C91D-8437-5975-CDA5-D5112D210943}" dt="2023-01-19T17:34:44.476" v="104"/>
        <pc:sldMkLst>
          <pc:docMk/>
          <pc:sldMk cId="3347893422" sldId="1200"/>
        </pc:sldMkLst>
        <pc:spChg chg="mod">
          <ac:chgData name="David Dutwin" userId="S::dutwin-david@norc.org::3d88c566-6809-46b7-b8fa-81a24fa52920" providerId="AD" clId="Web-{C077C91D-8437-5975-CDA5-D5112D210943}" dt="2023-01-19T17:34:37.319" v="103" actId="14100"/>
          <ac:spMkLst>
            <pc:docMk/>
            <pc:sldMk cId="3347893422" sldId="1200"/>
            <ac:spMk id="2" creationId="{43D986C8-6E37-4BDA-8A81-C43C711821AC}"/>
          </ac:spMkLst>
        </pc:spChg>
      </pc:sldChg>
      <pc:sldChg chg="add ord">
        <pc:chgData name="David Dutwin" userId="S::dutwin-david@norc.org::3d88c566-6809-46b7-b8fa-81a24fa52920" providerId="AD" clId="Web-{C077C91D-8437-5975-CDA5-D5112D210943}" dt="2023-01-19T17:35:21.618" v="109"/>
        <pc:sldMkLst>
          <pc:docMk/>
          <pc:sldMk cId="356790689" sldId="1201"/>
        </pc:sldMkLst>
      </pc:sldChg>
      <pc:sldChg chg="add replId">
        <pc:chgData name="David Dutwin" userId="S::dutwin-david@norc.org::3d88c566-6809-46b7-b8fa-81a24fa52920" providerId="AD" clId="Web-{C077C91D-8437-5975-CDA5-D5112D210943}" dt="2023-01-19T17:35:28.431" v="110"/>
        <pc:sldMkLst>
          <pc:docMk/>
          <pc:sldMk cId="1801669255" sldId="1202"/>
        </pc:sldMkLst>
      </pc:sldChg>
      <pc:sldChg chg="add ord">
        <pc:chgData name="David Dutwin" userId="S::dutwin-david@norc.org::3d88c566-6809-46b7-b8fa-81a24fa52920" providerId="AD" clId="Web-{C077C91D-8437-5975-CDA5-D5112D210943}" dt="2023-01-19T17:37:02.029" v="120"/>
        <pc:sldMkLst>
          <pc:docMk/>
          <pc:sldMk cId="964873072" sldId="1203"/>
        </pc:sldMkLst>
      </pc:sldChg>
      <pc:sldChg chg="add">
        <pc:chgData name="David Dutwin" userId="S::dutwin-david@norc.org::3d88c566-6809-46b7-b8fa-81a24fa52920" providerId="AD" clId="Web-{C077C91D-8437-5975-CDA5-D5112D210943}" dt="2023-01-19T17:36:15.230" v="115"/>
        <pc:sldMkLst>
          <pc:docMk/>
          <pc:sldMk cId="976252814" sldId="1204"/>
        </pc:sldMkLst>
      </pc:sldChg>
      <pc:sldChg chg="add">
        <pc:chgData name="David Dutwin" userId="S::dutwin-david@norc.org::3d88c566-6809-46b7-b8fa-81a24fa52920" providerId="AD" clId="Web-{C077C91D-8437-5975-CDA5-D5112D210943}" dt="2023-01-19T17:36:24.277" v="117"/>
        <pc:sldMkLst>
          <pc:docMk/>
          <pc:sldMk cId="818416814" sldId="1205"/>
        </pc:sldMkLst>
      </pc:sldChg>
      <pc:sldChg chg="add del replId">
        <pc:chgData name="David Dutwin" userId="S::dutwin-david@norc.org::3d88c566-6809-46b7-b8fa-81a24fa52920" providerId="AD" clId="Web-{C077C91D-8437-5975-CDA5-D5112D210943}" dt="2023-01-19T17:39:14.066" v="140"/>
        <pc:sldMkLst>
          <pc:docMk/>
          <pc:sldMk cId="1720867753" sldId="1206"/>
        </pc:sldMkLst>
      </pc:sldChg>
      <pc:sldChg chg="modSp add replId">
        <pc:chgData name="David Dutwin" userId="S::dutwin-david@norc.org::3d88c566-6809-46b7-b8fa-81a24fa52920" providerId="AD" clId="Web-{C077C91D-8437-5975-CDA5-D5112D210943}" dt="2023-01-19T17:39:37.177" v="149" actId="20577"/>
        <pc:sldMkLst>
          <pc:docMk/>
          <pc:sldMk cId="3544031509" sldId="1206"/>
        </pc:sldMkLst>
        <pc:spChg chg="mod">
          <ac:chgData name="David Dutwin" userId="S::dutwin-david@norc.org::3d88c566-6809-46b7-b8fa-81a24fa52920" providerId="AD" clId="Web-{C077C91D-8437-5975-CDA5-D5112D210943}" dt="2023-01-19T17:39:37.177" v="149" actId="20577"/>
          <ac:spMkLst>
            <pc:docMk/>
            <pc:sldMk cId="3544031509" sldId="1206"/>
            <ac:spMk id="2" creationId="{43D986C8-6E37-4BDA-8A81-C43C711821AC}"/>
          </ac:spMkLst>
        </pc:spChg>
      </pc:sldChg>
      <pc:sldChg chg="modSp add del replId">
        <pc:chgData name="David Dutwin" userId="S::dutwin-david@norc.org::3d88c566-6809-46b7-b8fa-81a24fa52920" providerId="AD" clId="Web-{C077C91D-8437-5975-CDA5-D5112D210943}" dt="2023-01-19T17:42:12.387" v="170"/>
        <pc:sldMkLst>
          <pc:docMk/>
          <pc:sldMk cId="397609718" sldId="1207"/>
        </pc:sldMkLst>
        <pc:spChg chg="mod">
          <ac:chgData name="David Dutwin" userId="S::dutwin-david@norc.org::3d88c566-6809-46b7-b8fa-81a24fa52920" providerId="AD" clId="Web-{C077C91D-8437-5975-CDA5-D5112D210943}" dt="2023-01-19T17:39:43.833" v="151" actId="20577"/>
          <ac:spMkLst>
            <pc:docMk/>
            <pc:sldMk cId="397609718" sldId="1207"/>
            <ac:spMk id="2" creationId="{43D986C8-6E37-4BDA-8A81-C43C711821AC}"/>
          </ac:spMkLst>
        </pc:spChg>
      </pc:sldChg>
      <pc:sldChg chg="add del replId">
        <pc:chgData name="David Dutwin" userId="S::dutwin-david@norc.org::3d88c566-6809-46b7-b8fa-81a24fa52920" providerId="AD" clId="Web-{C077C91D-8437-5975-CDA5-D5112D210943}" dt="2023-01-19T17:39:11.597" v="139"/>
        <pc:sldMkLst>
          <pc:docMk/>
          <pc:sldMk cId="412379739" sldId="1207"/>
        </pc:sldMkLst>
      </pc:sldChg>
      <pc:sldChg chg="add del replId">
        <pc:chgData name="David Dutwin" userId="S::dutwin-david@norc.org::3d88c566-6809-46b7-b8fa-81a24fa52920" providerId="AD" clId="Web-{C077C91D-8437-5975-CDA5-D5112D210943}" dt="2023-01-19T17:39:10.628" v="138"/>
        <pc:sldMkLst>
          <pc:docMk/>
          <pc:sldMk cId="1054240907" sldId="1208"/>
        </pc:sldMkLst>
      </pc:sldChg>
      <pc:sldChg chg="modSp add del replId">
        <pc:chgData name="David Dutwin" userId="S::dutwin-david@norc.org::3d88c566-6809-46b7-b8fa-81a24fa52920" providerId="AD" clId="Web-{C077C91D-8437-5975-CDA5-D5112D210943}" dt="2023-01-19T17:43:15.655" v="174"/>
        <pc:sldMkLst>
          <pc:docMk/>
          <pc:sldMk cId="3029350693" sldId="1208"/>
        </pc:sldMkLst>
        <pc:spChg chg="mod">
          <ac:chgData name="David Dutwin" userId="S::dutwin-david@norc.org::3d88c566-6809-46b7-b8fa-81a24fa52920" providerId="AD" clId="Web-{C077C91D-8437-5975-CDA5-D5112D210943}" dt="2023-01-19T17:39:49.068" v="153" actId="20577"/>
          <ac:spMkLst>
            <pc:docMk/>
            <pc:sldMk cId="3029350693" sldId="1208"/>
            <ac:spMk id="2" creationId="{43D986C8-6E37-4BDA-8A81-C43C711821AC}"/>
          </ac:spMkLst>
        </pc:spChg>
      </pc:sldChg>
      <pc:sldChg chg="modSp add del replId">
        <pc:chgData name="David Dutwin" userId="S::dutwin-david@norc.org::3d88c566-6809-46b7-b8fa-81a24fa52920" providerId="AD" clId="Web-{C077C91D-8437-5975-CDA5-D5112D210943}" dt="2023-01-19T17:41:47.386" v="168"/>
        <pc:sldMkLst>
          <pc:docMk/>
          <pc:sldMk cId="2763126010" sldId="1209"/>
        </pc:sldMkLst>
        <pc:spChg chg="mod">
          <ac:chgData name="David Dutwin" userId="S::dutwin-david@norc.org::3d88c566-6809-46b7-b8fa-81a24fa52920" providerId="AD" clId="Web-{C077C91D-8437-5975-CDA5-D5112D210943}" dt="2023-01-19T17:39:56.084" v="155" actId="20577"/>
          <ac:spMkLst>
            <pc:docMk/>
            <pc:sldMk cId="2763126010" sldId="1209"/>
            <ac:spMk id="2" creationId="{43D986C8-6E37-4BDA-8A81-C43C711821AC}"/>
          </ac:spMkLst>
        </pc:spChg>
      </pc:sldChg>
      <pc:sldChg chg="add del replId">
        <pc:chgData name="David Dutwin" userId="S::dutwin-david@norc.org::3d88c566-6809-46b7-b8fa-81a24fa52920" providerId="AD" clId="Web-{C077C91D-8437-5975-CDA5-D5112D210943}" dt="2023-01-19T17:39:10.003" v="137"/>
        <pc:sldMkLst>
          <pc:docMk/>
          <pc:sldMk cId="3983402569" sldId="1209"/>
        </pc:sldMkLst>
      </pc:sldChg>
      <pc:sldChg chg="add del replId">
        <pc:chgData name="David Dutwin" userId="S::dutwin-david@norc.org::3d88c566-6809-46b7-b8fa-81a24fa52920" providerId="AD" clId="Web-{C077C91D-8437-5975-CDA5-D5112D210943}" dt="2023-01-19T17:39:08.113" v="136"/>
        <pc:sldMkLst>
          <pc:docMk/>
          <pc:sldMk cId="1537002134" sldId="1210"/>
        </pc:sldMkLst>
      </pc:sldChg>
      <pc:sldChg chg="add del replId">
        <pc:chgData name="David Dutwin" userId="S::dutwin-david@norc.org::3d88c566-6809-46b7-b8fa-81a24fa52920" providerId="AD" clId="Web-{C077C91D-8437-5975-CDA5-D5112D210943}" dt="2023-01-19T17:41:40.760" v="167"/>
        <pc:sldMkLst>
          <pc:docMk/>
          <pc:sldMk cId="1720480810" sldId="1210"/>
        </pc:sldMkLst>
      </pc:sldChg>
      <pc:sldChg chg="add del replId">
        <pc:chgData name="David Dutwin" userId="S::dutwin-david@norc.org::3d88c566-6809-46b7-b8fa-81a24fa52920" providerId="AD" clId="Web-{C077C91D-8437-5975-CDA5-D5112D210943}" dt="2023-01-19T17:39:07.425" v="135"/>
        <pc:sldMkLst>
          <pc:docMk/>
          <pc:sldMk cId="644410329" sldId="1211"/>
        </pc:sldMkLst>
      </pc:sldChg>
      <pc:sldChg chg="modSp add del replId">
        <pc:chgData name="David Dutwin" userId="S::dutwin-david@norc.org::3d88c566-6809-46b7-b8fa-81a24fa52920" providerId="AD" clId="Web-{C077C91D-8437-5975-CDA5-D5112D210943}" dt="2023-01-19T17:41:02.149" v="165"/>
        <pc:sldMkLst>
          <pc:docMk/>
          <pc:sldMk cId="4294261964" sldId="1211"/>
        </pc:sldMkLst>
        <pc:spChg chg="mod">
          <ac:chgData name="David Dutwin" userId="S::dutwin-david@norc.org::3d88c566-6809-46b7-b8fa-81a24fa52920" providerId="AD" clId="Web-{C077C91D-8437-5975-CDA5-D5112D210943}" dt="2023-01-19T17:40:02.396" v="156" actId="20577"/>
          <ac:spMkLst>
            <pc:docMk/>
            <pc:sldMk cId="4294261964" sldId="1211"/>
            <ac:spMk id="2" creationId="{43D986C8-6E37-4BDA-8A81-C43C711821AC}"/>
          </ac:spMkLst>
        </pc:spChg>
      </pc:sldChg>
      <pc:sldChg chg="add del replId">
        <pc:chgData name="David Dutwin" userId="S::dutwin-david@norc.org::3d88c566-6809-46b7-b8fa-81a24fa52920" providerId="AD" clId="Web-{C077C91D-8437-5975-CDA5-D5112D210943}" dt="2023-01-19T17:39:06.753" v="134"/>
        <pc:sldMkLst>
          <pc:docMk/>
          <pc:sldMk cId="2586185703" sldId="1212"/>
        </pc:sldMkLst>
      </pc:sldChg>
      <pc:sldChg chg="modSp add del replId">
        <pc:chgData name="David Dutwin" userId="S::dutwin-david@norc.org::3d88c566-6809-46b7-b8fa-81a24fa52920" providerId="AD" clId="Web-{C077C91D-8437-5975-CDA5-D5112D210943}" dt="2023-01-19T17:40:39.883" v="163"/>
        <pc:sldMkLst>
          <pc:docMk/>
          <pc:sldMk cId="3894679593" sldId="1212"/>
        </pc:sldMkLst>
        <pc:spChg chg="mod">
          <ac:chgData name="David Dutwin" userId="S::dutwin-david@norc.org::3d88c566-6809-46b7-b8fa-81a24fa52920" providerId="AD" clId="Web-{C077C91D-8437-5975-CDA5-D5112D210943}" dt="2023-01-19T17:40:13.975" v="158" actId="20577"/>
          <ac:spMkLst>
            <pc:docMk/>
            <pc:sldMk cId="3894679593" sldId="1212"/>
            <ac:spMk id="2" creationId="{43D986C8-6E37-4BDA-8A81-C43C711821AC}"/>
          </ac:spMkLst>
        </pc:spChg>
      </pc:sldChg>
      <pc:sldChg chg="modSp add del replId">
        <pc:chgData name="David Dutwin" userId="S::dutwin-david@norc.org::3d88c566-6809-46b7-b8fa-81a24fa52920" providerId="AD" clId="Web-{C077C91D-8437-5975-CDA5-D5112D210943}" dt="2023-01-19T17:40:27.569" v="161"/>
        <pc:sldMkLst>
          <pc:docMk/>
          <pc:sldMk cId="2190300925" sldId="1213"/>
        </pc:sldMkLst>
        <pc:spChg chg="mod">
          <ac:chgData name="David Dutwin" userId="S::dutwin-david@norc.org::3d88c566-6809-46b7-b8fa-81a24fa52920" providerId="AD" clId="Web-{C077C91D-8437-5975-CDA5-D5112D210943}" dt="2023-01-19T17:40:22.116" v="160" actId="20577"/>
          <ac:spMkLst>
            <pc:docMk/>
            <pc:sldMk cId="2190300925" sldId="1213"/>
            <ac:spMk id="2" creationId="{43D986C8-6E37-4BDA-8A81-C43C711821AC}"/>
          </ac:spMkLst>
        </pc:spChg>
      </pc:sldChg>
      <pc:sldChg chg="add del replId">
        <pc:chgData name="David Dutwin" userId="S::dutwin-david@norc.org::3d88c566-6809-46b7-b8fa-81a24fa52920" providerId="AD" clId="Web-{C077C91D-8437-5975-CDA5-D5112D210943}" dt="2023-01-19T17:39:06.113" v="133"/>
        <pc:sldMkLst>
          <pc:docMk/>
          <pc:sldMk cId="3548788137" sldId="1213"/>
        </pc:sldMkLst>
      </pc:sldChg>
      <pc:sldChg chg="add">
        <pc:chgData name="David Dutwin" userId="S::dutwin-david@norc.org::3d88c566-6809-46b7-b8fa-81a24fa52920" providerId="AD" clId="Web-{C077C91D-8437-5975-CDA5-D5112D210943}" dt="2023-01-19T17:40:33.632" v="162"/>
        <pc:sldMkLst>
          <pc:docMk/>
          <pc:sldMk cId="4042024041" sldId="1213"/>
        </pc:sldMkLst>
      </pc:sldChg>
      <pc:sldChg chg="add del replId">
        <pc:chgData name="David Dutwin" userId="S::dutwin-david@norc.org::3d88c566-6809-46b7-b8fa-81a24fa52920" providerId="AD" clId="Web-{C077C91D-8437-5975-CDA5-D5112D210943}" dt="2023-01-19T17:39:05.113" v="132"/>
        <pc:sldMkLst>
          <pc:docMk/>
          <pc:sldMk cId="1889749124" sldId="1214"/>
        </pc:sldMkLst>
      </pc:sldChg>
      <pc:sldChg chg="add">
        <pc:chgData name="David Dutwin" userId="S::dutwin-david@norc.org::3d88c566-6809-46b7-b8fa-81a24fa52920" providerId="AD" clId="Web-{C077C91D-8437-5975-CDA5-D5112D210943}" dt="2023-01-19T17:40:53.477" v="164"/>
        <pc:sldMkLst>
          <pc:docMk/>
          <pc:sldMk cId="2128586213" sldId="1214"/>
        </pc:sldMkLst>
      </pc:sldChg>
      <pc:sldChg chg="add del replId">
        <pc:chgData name="David Dutwin" userId="S::dutwin-david@norc.org::3d88c566-6809-46b7-b8fa-81a24fa52920" providerId="AD" clId="Web-{C077C91D-8437-5975-CDA5-D5112D210943}" dt="2023-01-19T17:39:04.300" v="131"/>
        <pc:sldMkLst>
          <pc:docMk/>
          <pc:sldMk cId="492553819" sldId="1215"/>
        </pc:sldMkLst>
      </pc:sldChg>
      <pc:sldChg chg="add">
        <pc:chgData name="David Dutwin" userId="S::dutwin-david@norc.org::3d88c566-6809-46b7-b8fa-81a24fa52920" providerId="AD" clId="Web-{C077C91D-8437-5975-CDA5-D5112D210943}" dt="2023-01-19T17:41:11.743" v="166"/>
        <pc:sldMkLst>
          <pc:docMk/>
          <pc:sldMk cId="3742117785" sldId="1215"/>
        </pc:sldMkLst>
      </pc:sldChg>
      <pc:sldChg chg="add ord">
        <pc:chgData name="David Dutwin" userId="S::dutwin-david@norc.org::3d88c566-6809-46b7-b8fa-81a24fa52920" providerId="AD" clId="Web-{C077C91D-8437-5975-CDA5-D5112D210943}" dt="2023-01-19T17:44:14.845" v="180"/>
        <pc:sldMkLst>
          <pc:docMk/>
          <pc:sldMk cId="2193801025" sldId="1216"/>
        </pc:sldMkLst>
      </pc:sldChg>
      <pc:sldChg chg="add">
        <pc:chgData name="David Dutwin" userId="S::dutwin-david@norc.org::3d88c566-6809-46b7-b8fa-81a24fa52920" providerId="AD" clId="Web-{C077C91D-8437-5975-CDA5-D5112D210943}" dt="2023-01-19T17:42:15.231" v="171"/>
        <pc:sldMkLst>
          <pc:docMk/>
          <pc:sldMk cId="2060433681" sldId="1217"/>
        </pc:sldMkLst>
      </pc:sldChg>
      <pc:sldChg chg="add del">
        <pc:chgData name="David Dutwin" userId="S::dutwin-david@norc.org::3d88c566-6809-46b7-b8fa-81a24fa52920" providerId="AD" clId="Web-{C077C91D-8437-5975-CDA5-D5112D210943}" dt="2023-01-19T19:23:58.834" v="1490"/>
        <pc:sldMkLst>
          <pc:docMk/>
          <pc:sldMk cId="2660088047" sldId="1218"/>
        </pc:sldMkLst>
      </pc:sldChg>
      <pc:sldChg chg="add">
        <pc:chgData name="David Dutwin" userId="S::dutwin-david@norc.org::3d88c566-6809-46b7-b8fa-81a24fa52920" providerId="AD" clId="Web-{C077C91D-8437-5975-CDA5-D5112D210943}" dt="2023-01-19T17:43:21.859" v="175"/>
        <pc:sldMkLst>
          <pc:docMk/>
          <pc:sldMk cId="1420225237" sldId="1219"/>
        </pc:sldMkLst>
      </pc:sldChg>
      <pc:sldChg chg="modSp add replId">
        <pc:chgData name="David Dutwin" userId="S::dutwin-david@norc.org::3d88c566-6809-46b7-b8fa-81a24fa52920" providerId="AD" clId="Web-{C077C91D-8437-5975-CDA5-D5112D210943}" dt="2023-01-19T19:15:32.208" v="1085" actId="20577"/>
        <pc:sldMkLst>
          <pc:docMk/>
          <pc:sldMk cId="4059012431" sldId="1221"/>
        </pc:sldMkLst>
        <pc:spChg chg="mod">
          <ac:chgData name="David Dutwin" userId="S::dutwin-david@norc.org::3d88c566-6809-46b7-b8fa-81a24fa52920" providerId="AD" clId="Web-{C077C91D-8437-5975-CDA5-D5112D210943}" dt="2023-01-19T19:14:25.315" v="1001" actId="20577"/>
          <ac:spMkLst>
            <pc:docMk/>
            <pc:sldMk cId="4059012431" sldId="1221"/>
            <ac:spMk id="11" creationId="{79891A61-55FE-4DE9-B934-B618F139DDAA}"/>
          </ac:spMkLst>
        </pc:spChg>
        <pc:spChg chg="mod">
          <ac:chgData name="David Dutwin" userId="S::dutwin-david@norc.org::3d88c566-6809-46b7-b8fa-81a24fa52920" providerId="AD" clId="Web-{C077C91D-8437-5975-CDA5-D5112D210943}" dt="2023-01-19T19:15:32.208" v="1085" actId="20577"/>
          <ac:spMkLst>
            <pc:docMk/>
            <pc:sldMk cId="4059012431" sldId="1221"/>
            <ac:spMk id="12" creationId="{C2FE03C1-E0CE-43AF-8560-C2E2B2C1CD34}"/>
          </ac:spMkLst>
        </pc:spChg>
      </pc:sldChg>
      <pc:sldChg chg="modSp add replId">
        <pc:chgData name="David Dutwin" userId="S::dutwin-david@norc.org::3d88c566-6809-46b7-b8fa-81a24fa52920" providerId="AD" clId="Web-{C077C91D-8437-5975-CDA5-D5112D210943}" dt="2023-01-19T19:15:37.615" v="1086" actId="20577"/>
        <pc:sldMkLst>
          <pc:docMk/>
          <pc:sldMk cId="3686193124" sldId="1222"/>
        </pc:sldMkLst>
        <pc:spChg chg="mod">
          <ac:chgData name="David Dutwin" userId="S::dutwin-david@norc.org::3d88c566-6809-46b7-b8fa-81a24fa52920" providerId="AD" clId="Web-{C077C91D-8437-5975-CDA5-D5112D210943}" dt="2023-01-19T19:15:37.615" v="1086" actId="20577"/>
          <ac:spMkLst>
            <pc:docMk/>
            <pc:sldMk cId="3686193124" sldId="1222"/>
            <ac:spMk id="2" creationId="{43D986C8-6E37-4BDA-8A81-C43C711821AC}"/>
          </ac:spMkLst>
        </pc:spChg>
      </pc:sldChg>
      <pc:sldChg chg="modSp add replId">
        <pc:chgData name="David Dutwin" userId="S::dutwin-david@norc.org::3d88c566-6809-46b7-b8fa-81a24fa52920" providerId="AD" clId="Web-{C077C91D-8437-5975-CDA5-D5112D210943}" dt="2023-01-19T19:15:42.990" v="1087" actId="20577"/>
        <pc:sldMkLst>
          <pc:docMk/>
          <pc:sldMk cId="1638015575" sldId="1223"/>
        </pc:sldMkLst>
        <pc:spChg chg="mod">
          <ac:chgData name="David Dutwin" userId="S::dutwin-david@norc.org::3d88c566-6809-46b7-b8fa-81a24fa52920" providerId="AD" clId="Web-{C077C91D-8437-5975-CDA5-D5112D210943}" dt="2023-01-19T19:15:42.990" v="1087" actId="20577"/>
          <ac:spMkLst>
            <pc:docMk/>
            <pc:sldMk cId="1638015575" sldId="1223"/>
            <ac:spMk id="2" creationId="{43D986C8-6E37-4BDA-8A81-C43C711821AC}"/>
          </ac:spMkLst>
        </pc:spChg>
      </pc:sldChg>
      <pc:sldChg chg="modSp add ord replId">
        <pc:chgData name="David Dutwin" userId="S::dutwin-david@norc.org::3d88c566-6809-46b7-b8fa-81a24fa52920" providerId="AD" clId="Web-{C077C91D-8437-5975-CDA5-D5112D210943}" dt="2023-01-19T19:24:49.852" v="1494"/>
        <pc:sldMkLst>
          <pc:docMk/>
          <pc:sldMk cId="1711555855" sldId="1224"/>
        </pc:sldMkLst>
        <pc:spChg chg="mod">
          <ac:chgData name="David Dutwin" userId="S::dutwin-david@norc.org::3d88c566-6809-46b7-b8fa-81a24fa52920" providerId="AD" clId="Web-{C077C91D-8437-5975-CDA5-D5112D210943}" dt="2023-01-19T19:15:47.599" v="1088" actId="20577"/>
          <ac:spMkLst>
            <pc:docMk/>
            <pc:sldMk cId="1711555855" sldId="1224"/>
            <ac:spMk id="2" creationId="{43D986C8-6E37-4BDA-8A81-C43C711821AC}"/>
          </ac:spMkLst>
        </pc:spChg>
      </pc:sldChg>
      <pc:sldChg chg="modSp add replId">
        <pc:chgData name="David Dutwin" userId="S::dutwin-david@norc.org::3d88c566-6809-46b7-b8fa-81a24fa52920" providerId="AD" clId="Web-{C077C91D-8437-5975-CDA5-D5112D210943}" dt="2023-01-19T19:15:57.756" v="1090" actId="20577"/>
        <pc:sldMkLst>
          <pc:docMk/>
          <pc:sldMk cId="3674764069" sldId="1225"/>
        </pc:sldMkLst>
        <pc:spChg chg="mod">
          <ac:chgData name="David Dutwin" userId="S::dutwin-david@norc.org::3d88c566-6809-46b7-b8fa-81a24fa52920" providerId="AD" clId="Web-{C077C91D-8437-5975-CDA5-D5112D210943}" dt="2023-01-19T19:15:57.756" v="1090" actId="20577"/>
          <ac:spMkLst>
            <pc:docMk/>
            <pc:sldMk cId="3674764069" sldId="1225"/>
            <ac:spMk id="2" creationId="{43D986C8-6E37-4BDA-8A81-C43C711821AC}"/>
          </ac:spMkLst>
        </pc:spChg>
      </pc:sldChg>
      <pc:sldChg chg="modSp add del replId">
        <pc:chgData name="David Dutwin" userId="S::dutwin-david@norc.org::3d88c566-6809-46b7-b8fa-81a24fa52920" providerId="AD" clId="Web-{C077C91D-8437-5975-CDA5-D5112D210943}" dt="2023-01-19T19:28:02.842" v="1649"/>
        <pc:sldMkLst>
          <pc:docMk/>
          <pc:sldMk cId="332897411" sldId="1226"/>
        </pc:sldMkLst>
        <pc:spChg chg="mod">
          <ac:chgData name="David Dutwin" userId="S::dutwin-david@norc.org::3d88c566-6809-46b7-b8fa-81a24fa52920" providerId="AD" clId="Web-{C077C91D-8437-5975-CDA5-D5112D210943}" dt="2023-01-19T19:16:02.803" v="1091" actId="20577"/>
          <ac:spMkLst>
            <pc:docMk/>
            <pc:sldMk cId="332897411" sldId="1226"/>
            <ac:spMk id="2" creationId="{43D986C8-6E37-4BDA-8A81-C43C711821AC}"/>
          </ac:spMkLst>
        </pc:spChg>
      </pc:sldChg>
      <pc:sldChg chg="modSp add replId">
        <pc:chgData name="David Dutwin" userId="S::dutwin-david@norc.org::3d88c566-6809-46b7-b8fa-81a24fa52920" providerId="AD" clId="Web-{C077C91D-8437-5975-CDA5-D5112D210943}" dt="2023-01-19T19:39:52.397" v="2074" actId="20577"/>
        <pc:sldMkLst>
          <pc:docMk/>
          <pc:sldMk cId="2900624668" sldId="1227"/>
        </pc:sldMkLst>
        <pc:spChg chg="mod">
          <ac:chgData name="David Dutwin" userId="S::dutwin-david@norc.org::3d88c566-6809-46b7-b8fa-81a24fa52920" providerId="AD" clId="Web-{C077C91D-8437-5975-CDA5-D5112D210943}" dt="2023-01-19T19:39:52.397" v="2074" actId="20577"/>
          <ac:spMkLst>
            <pc:docMk/>
            <pc:sldMk cId="2900624668" sldId="1227"/>
            <ac:spMk id="10" creationId="{714C7060-E5BF-44F9-BDEE-8F84E8E7BFCB}"/>
          </ac:spMkLst>
        </pc:spChg>
        <pc:spChg chg="mod">
          <ac:chgData name="David Dutwin" userId="S::dutwin-david@norc.org::3d88c566-6809-46b7-b8fa-81a24fa52920" providerId="AD" clId="Web-{C077C91D-8437-5975-CDA5-D5112D210943}" dt="2023-01-19T19:17:06.680" v="1103" actId="20577"/>
          <ac:spMkLst>
            <pc:docMk/>
            <pc:sldMk cId="2900624668" sldId="1227"/>
            <ac:spMk id="11" creationId="{79891A61-55FE-4DE9-B934-B618F139DDAA}"/>
          </ac:spMkLst>
        </pc:spChg>
        <pc:spChg chg="mod">
          <ac:chgData name="David Dutwin" userId="S::dutwin-david@norc.org::3d88c566-6809-46b7-b8fa-81a24fa52920" providerId="AD" clId="Web-{C077C91D-8437-5975-CDA5-D5112D210943}" dt="2023-01-19T19:22:52.504" v="1485" actId="20577"/>
          <ac:spMkLst>
            <pc:docMk/>
            <pc:sldMk cId="2900624668" sldId="1227"/>
            <ac:spMk id="12" creationId="{C2FE03C1-E0CE-43AF-8560-C2E2B2C1CD34}"/>
          </ac:spMkLst>
        </pc:spChg>
      </pc:sldChg>
      <pc:sldChg chg="modSp add ord replId">
        <pc:chgData name="David Dutwin" userId="S::dutwin-david@norc.org::3d88c566-6809-46b7-b8fa-81a24fa52920" providerId="AD" clId="Web-{C077C91D-8437-5975-CDA5-D5112D210943}" dt="2023-01-19T19:40:05.944" v="2085" actId="20577"/>
        <pc:sldMkLst>
          <pc:docMk/>
          <pc:sldMk cId="4171521715" sldId="1228"/>
        </pc:sldMkLst>
        <pc:spChg chg="mod">
          <ac:chgData name="David Dutwin" userId="S::dutwin-david@norc.org::3d88c566-6809-46b7-b8fa-81a24fa52920" providerId="AD" clId="Web-{C077C91D-8437-5975-CDA5-D5112D210943}" dt="2023-01-19T19:40:05.944" v="2085" actId="20577"/>
          <ac:spMkLst>
            <pc:docMk/>
            <pc:sldMk cId="4171521715" sldId="1228"/>
            <ac:spMk id="2" creationId="{00000000-0000-0000-0000-000000000000}"/>
          </ac:spMkLst>
        </pc:spChg>
      </pc:sldChg>
      <pc:sldChg chg="add del">
        <pc:chgData name="David Dutwin" userId="S::dutwin-david@norc.org::3d88c566-6809-46b7-b8fa-81a24fa52920" providerId="AD" clId="Web-{C077C91D-8437-5975-CDA5-D5112D210943}" dt="2023-01-19T19:23:58.819" v="1489"/>
        <pc:sldMkLst>
          <pc:docMk/>
          <pc:sldMk cId="2325341270" sldId="1229"/>
        </pc:sldMkLst>
      </pc:sldChg>
      <pc:sldChg chg="addSp delSp modSp add ord">
        <pc:chgData name="David Dutwin" userId="S::dutwin-david@norc.org::3d88c566-6809-46b7-b8fa-81a24fa52920" providerId="AD" clId="Web-{C077C91D-8437-5975-CDA5-D5112D210943}" dt="2023-01-19T19:40:03.335" v="2084" actId="20577"/>
        <pc:sldMkLst>
          <pc:docMk/>
          <pc:sldMk cId="3533347777" sldId="1229"/>
        </pc:sldMkLst>
        <pc:spChg chg="mod">
          <ac:chgData name="David Dutwin" userId="S::dutwin-david@norc.org::3d88c566-6809-46b7-b8fa-81a24fa52920" providerId="AD" clId="Web-{C077C91D-8437-5975-CDA5-D5112D210943}" dt="2023-01-19T19:40:03.335" v="2084" actId="20577"/>
          <ac:spMkLst>
            <pc:docMk/>
            <pc:sldMk cId="3533347777" sldId="1229"/>
            <ac:spMk id="2" creationId="{00000000-0000-0000-0000-000000000000}"/>
          </ac:spMkLst>
        </pc:spChg>
        <pc:spChg chg="mod">
          <ac:chgData name="David Dutwin" userId="S::dutwin-david@norc.org::3d88c566-6809-46b7-b8fa-81a24fa52920" providerId="AD" clId="Web-{C077C91D-8437-5975-CDA5-D5112D210943}" dt="2023-01-19T19:25:44.931" v="1501" actId="20577"/>
          <ac:spMkLst>
            <pc:docMk/>
            <pc:sldMk cId="3533347777" sldId="1229"/>
            <ac:spMk id="3" creationId="{00000000-0000-0000-0000-000000000000}"/>
          </ac:spMkLst>
        </pc:spChg>
        <pc:spChg chg="add del mod">
          <ac:chgData name="David Dutwin" userId="S::dutwin-david@norc.org::3d88c566-6809-46b7-b8fa-81a24fa52920" providerId="AD" clId="Web-{C077C91D-8437-5975-CDA5-D5112D210943}" dt="2023-01-19T19:27:04.981" v="1581"/>
          <ac:spMkLst>
            <pc:docMk/>
            <pc:sldMk cId="3533347777" sldId="1229"/>
            <ac:spMk id="4" creationId="{A0EF6D6D-B4D9-2C80-142B-7B3579E69E5B}"/>
          </ac:spMkLst>
        </pc:spChg>
        <pc:spChg chg="add mod">
          <ac:chgData name="David Dutwin" userId="S::dutwin-david@norc.org::3d88c566-6809-46b7-b8fa-81a24fa52920" providerId="AD" clId="Web-{C077C91D-8437-5975-CDA5-D5112D210943}" dt="2023-01-19T19:27:57.780" v="1648" actId="14100"/>
          <ac:spMkLst>
            <pc:docMk/>
            <pc:sldMk cId="3533347777" sldId="1229"/>
            <ac:spMk id="6" creationId="{D3ADE6CD-FACC-1D2B-4C67-78D652E8E50B}"/>
          </ac:spMkLst>
        </pc:spChg>
        <pc:graphicFrameChg chg="mod">
          <ac:chgData name="David Dutwin" userId="S::dutwin-david@norc.org::3d88c566-6809-46b7-b8fa-81a24fa52920" providerId="AD" clId="Web-{C077C91D-8437-5975-CDA5-D5112D210943}" dt="2023-01-19T19:25:22.634" v="1497" actId="1076"/>
          <ac:graphicFrameMkLst>
            <pc:docMk/>
            <pc:sldMk cId="3533347777" sldId="1229"/>
            <ac:graphicFrameMk id="5" creationId="{00000000-0008-0000-0400-000002000000}"/>
          </ac:graphicFrameMkLst>
        </pc:graphicFrameChg>
      </pc:sldChg>
      <pc:sldChg chg="add del">
        <pc:chgData name="David Dutwin" userId="S::dutwin-david@norc.org::3d88c566-6809-46b7-b8fa-81a24fa52920" providerId="AD" clId="Web-{C077C91D-8437-5975-CDA5-D5112D210943}" dt="2023-01-19T19:24:18.132" v="1493"/>
        <pc:sldMkLst>
          <pc:docMk/>
          <pc:sldMk cId="1713803999" sldId="1230"/>
        </pc:sldMkLst>
      </pc:sldChg>
      <pc:sldChg chg="add">
        <pc:chgData name="David Dutwin" userId="S::dutwin-david@norc.org::3d88c566-6809-46b7-b8fa-81a24fa52920" providerId="AD" clId="Web-{C077C91D-8437-5975-CDA5-D5112D210943}" dt="2023-01-19T19:28:08.421" v="1650"/>
        <pc:sldMkLst>
          <pc:docMk/>
          <pc:sldMk cId="3810754453" sldId="1230"/>
        </pc:sldMkLst>
      </pc:sldChg>
      <pc:sldChg chg="modSp add replId">
        <pc:chgData name="David Dutwin" userId="S::dutwin-david@norc.org::3d88c566-6809-46b7-b8fa-81a24fa52920" providerId="AD" clId="Web-{C077C91D-8437-5975-CDA5-D5112D210943}" dt="2023-01-19T19:40:10.772" v="2086" actId="20577"/>
        <pc:sldMkLst>
          <pc:docMk/>
          <pc:sldMk cId="2513491121" sldId="1231"/>
        </pc:sldMkLst>
        <pc:spChg chg="mod">
          <ac:chgData name="David Dutwin" userId="S::dutwin-david@norc.org::3d88c566-6809-46b7-b8fa-81a24fa52920" providerId="AD" clId="Web-{C077C91D-8437-5975-CDA5-D5112D210943}" dt="2023-01-19T19:40:10.772" v="2086" actId="20577"/>
          <ac:spMkLst>
            <pc:docMk/>
            <pc:sldMk cId="2513491121" sldId="1231"/>
            <ac:spMk id="10" creationId="{714C7060-E5BF-44F9-BDEE-8F84E8E7BFCB}"/>
          </ac:spMkLst>
        </pc:spChg>
        <pc:spChg chg="mod">
          <ac:chgData name="David Dutwin" userId="S::dutwin-david@norc.org::3d88c566-6809-46b7-b8fa-81a24fa52920" providerId="AD" clId="Web-{C077C91D-8437-5975-CDA5-D5112D210943}" dt="2023-01-19T19:31:40.943" v="1798" actId="20577"/>
          <ac:spMkLst>
            <pc:docMk/>
            <pc:sldMk cId="2513491121" sldId="1231"/>
            <ac:spMk id="11" creationId="{79891A61-55FE-4DE9-B934-B618F139DDAA}"/>
          </ac:spMkLst>
        </pc:spChg>
        <pc:spChg chg="mod">
          <ac:chgData name="David Dutwin" userId="S::dutwin-david@norc.org::3d88c566-6809-46b7-b8fa-81a24fa52920" providerId="AD" clId="Web-{C077C91D-8437-5975-CDA5-D5112D210943}" dt="2023-01-19T19:35:39.576" v="2053" actId="20577"/>
          <ac:spMkLst>
            <pc:docMk/>
            <pc:sldMk cId="2513491121" sldId="1231"/>
            <ac:spMk id="12" creationId="{C2FE03C1-E0CE-43AF-8560-C2E2B2C1CD34}"/>
          </ac:spMkLst>
        </pc:spChg>
      </pc:sldChg>
      <pc:sldMasterChg chg="addSldLayout modSldLayout">
        <pc:chgData name="David Dutwin" userId="S::dutwin-david@norc.org::3d88c566-6809-46b7-b8fa-81a24fa52920" providerId="AD" clId="Web-{C077C91D-8437-5975-CDA5-D5112D210943}" dt="2023-01-19T17:42:27.075" v="173"/>
        <pc:sldMasterMkLst>
          <pc:docMk/>
          <pc:sldMasterMk cId="4147218300" sldId="2147483648"/>
        </pc:sldMasterMkLst>
        <pc:sldLayoutChg chg="replId">
          <pc:chgData name="David Dutwin" userId="S::dutwin-david@norc.org::3d88c566-6809-46b7-b8fa-81a24fa52920" providerId="AD" clId="Web-{C077C91D-8437-5975-CDA5-D5112D210943}" dt="2023-01-19T17:32:25.360" v="65"/>
          <pc:sldLayoutMkLst>
            <pc:docMk/>
            <pc:sldMasterMk cId="4147218300" sldId="2147483648"/>
            <pc:sldLayoutMk cId="326528961" sldId="2147483820"/>
          </pc:sldLayoutMkLst>
        </pc:sldLayoutChg>
        <pc:sldLayoutChg chg="replId">
          <pc:chgData name="David Dutwin" userId="S::dutwin-david@norc.org::3d88c566-6809-46b7-b8fa-81a24fa52920" providerId="AD" clId="Web-{C077C91D-8437-5975-CDA5-D5112D210943}" dt="2023-01-19T17:32:25.360" v="65"/>
          <pc:sldLayoutMkLst>
            <pc:docMk/>
            <pc:sldMasterMk cId="4147218300" sldId="2147483648"/>
            <pc:sldLayoutMk cId="3806007516" sldId="2147483834"/>
          </pc:sldLayoutMkLst>
        </pc:sldLayoutChg>
        <pc:sldLayoutChg chg="replId">
          <pc:chgData name="David Dutwin" userId="S::dutwin-david@norc.org::3d88c566-6809-46b7-b8fa-81a24fa52920" providerId="AD" clId="Web-{C077C91D-8437-5975-CDA5-D5112D210943}" dt="2023-01-19T17:32:25.360" v="65"/>
          <pc:sldLayoutMkLst>
            <pc:docMk/>
            <pc:sldMasterMk cId="4147218300" sldId="2147483648"/>
            <pc:sldLayoutMk cId="660316257" sldId="2147483880"/>
          </pc:sldLayoutMkLst>
        </pc:sldLayoutChg>
        <pc:sldLayoutChg chg="add">
          <pc:chgData name="David Dutwin" userId="S::dutwin-david@norc.org::3d88c566-6809-46b7-b8fa-81a24fa52920" providerId="AD" clId="Web-{C077C91D-8437-5975-CDA5-D5112D210943}" dt="2023-01-19T17:42:27.075" v="173"/>
          <pc:sldLayoutMkLst>
            <pc:docMk/>
            <pc:sldMasterMk cId="4147218300" sldId="2147483648"/>
            <pc:sldLayoutMk cId="2831200433" sldId="2147483885"/>
          </pc:sldLayoutMkLst>
        </pc:sldLayoutChg>
        <pc:sldLayoutChg chg="add">
          <pc:chgData name="David Dutwin" userId="S::dutwin-david@norc.org::3d88c566-6809-46b7-b8fa-81a24fa52920" providerId="AD" clId="Web-{C077C91D-8437-5975-CDA5-D5112D210943}" dt="2023-01-19T17:42:27.075" v="173"/>
          <pc:sldLayoutMkLst>
            <pc:docMk/>
            <pc:sldMasterMk cId="4147218300" sldId="2147483648"/>
            <pc:sldLayoutMk cId="2306102100" sldId="2147483886"/>
          </pc:sldLayoutMkLst>
        </pc:sldLayoutChg>
        <pc:sldLayoutChg chg="add">
          <pc:chgData name="David Dutwin" userId="S::dutwin-david@norc.org::3d88c566-6809-46b7-b8fa-81a24fa52920" providerId="AD" clId="Web-{C077C91D-8437-5975-CDA5-D5112D210943}" dt="2023-01-19T17:42:27.075" v="173"/>
          <pc:sldLayoutMkLst>
            <pc:docMk/>
            <pc:sldMasterMk cId="4147218300" sldId="2147483648"/>
            <pc:sldLayoutMk cId="189675090" sldId="2147483887"/>
          </pc:sldLayoutMkLst>
        </pc:sldLayoutChg>
        <pc:sldLayoutChg chg="add">
          <pc:chgData name="David Dutwin" userId="S::dutwin-david@norc.org::3d88c566-6809-46b7-b8fa-81a24fa52920" providerId="AD" clId="Web-{C077C91D-8437-5975-CDA5-D5112D210943}" dt="2023-01-19T17:42:27.075" v="173"/>
          <pc:sldLayoutMkLst>
            <pc:docMk/>
            <pc:sldMasterMk cId="4147218300" sldId="2147483648"/>
            <pc:sldLayoutMk cId="936840879" sldId="2147483888"/>
          </pc:sldLayoutMkLst>
        </pc:sldLayoutChg>
        <pc:sldLayoutChg chg="add">
          <pc:chgData name="David Dutwin" userId="S::dutwin-david@norc.org::3d88c566-6809-46b7-b8fa-81a24fa52920" providerId="AD" clId="Web-{C077C91D-8437-5975-CDA5-D5112D210943}" dt="2023-01-19T17:42:27.075" v="173"/>
          <pc:sldLayoutMkLst>
            <pc:docMk/>
            <pc:sldMasterMk cId="4147218300" sldId="2147483648"/>
            <pc:sldLayoutMk cId="4209412953" sldId="2147483889"/>
          </pc:sldLayoutMkLst>
        </pc:sldLayoutChg>
        <pc:sldLayoutChg chg="add">
          <pc:chgData name="David Dutwin" userId="S::dutwin-david@norc.org::3d88c566-6809-46b7-b8fa-81a24fa52920" providerId="AD" clId="Web-{C077C91D-8437-5975-CDA5-D5112D210943}" dt="2023-01-19T17:42:27.075" v="173"/>
          <pc:sldLayoutMkLst>
            <pc:docMk/>
            <pc:sldMasterMk cId="4147218300" sldId="2147483648"/>
            <pc:sldLayoutMk cId="1755956840" sldId="2147483890"/>
          </pc:sldLayoutMkLst>
        </pc:sldLayoutChg>
        <pc:sldLayoutChg chg="add">
          <pc:chgData name="David Dutwin" userId="S::dutwin-david@norc.org::3d88c566-6809-46b7-b8fa-81a24fa52920" providerId="AD" clId="Web-{C077C91D-8437-5975-CDA5-D5112D210943}" dt="2023-01-19T17:42:27.075" v="173"/>
          <pc:sldLayoutMkLst>
            <pc:docMk/>
            <pc:sldMasterMk cId="4147218300" sldId="2147483648"/>
            <pc:sldLayoutMk cId="3899600496" sldId="2147483891"/>
          </pc:sldLayoutMkLst>
        </pc:sldLayoutChg>
        <pc:sldLayoutChg chg="add">
          <pc:chgData name="David Dutwin" userId="S::dutwin-david@norc.org::3d88c566-6809-46b7-b8fa-81a24fa52920" providerId="AD" clId="Web-{C077C91D-8437-5975-CDA5-D5112D210943}" dt="2023-01-19T17:42:27.075" v="173"/>
          <pc:sldLayoutMkLst>
            <pc:docMk/>
            <pc:sldMasterMk cId="4147218300" sldId="2147483648"/>
            <pc:sldLayoutMk cId="325025616" sldId="2147483892"/>
          </pc:sldLayoutMkLst>
        </pc:sldLayoutChg>
        <pc:sldLayoutChg chg="add">
          <pc:chgData name="David Dutwin" userId="S::dutwin-david@norc.org::3d88c566-6809-46b7-b8fa-81a24fa52920" providerId="AD" clId="Web-{C077C91D-8437-5975-CDA5-D5112D210943}" dt="2023-01-19T17:42:27.075" v="173"/>
          <pc:sldLayoutMkLst>
            <pc:docMk/>
            <pc:sldMasterMk cId="4147218300" sldId="2147483648"/>
            <pc:sldLayoutMk cId="966740802" sldId="2147483893"/>
          </pc:sldLayoutMkLst>
        </pc:sldLayoutChg>
      </pc:sldMasterChg>
      <pc:sldMasterChg chg="add addSldLayout">
        <pc:chgData name="David Dutwin" userId="S::dutwin-david@norc.org::3d88c566-6809-46b7-b8fa-81a24fa52920" providerId="AD" clId="Web-{C077C91D-8437-5975-CDA5-D5112D210943}" dt="2023-01-19T17:32:25.360" v="65"/>
        <pc:sldMasterMkLst>
          <pc:docMk/>
          <pc:sldMasterMk cId="4147218300" sldId="2147483818"/>
        </pc:sldMasterMkLst>
        <pc:sldLayoutChg chg="add">
          <pc:chgData name="David Dutwin" userId="S::dutwin-david@norc.org::3d88c566-6809-46b7-b8fa-81a24fa52920" providerId="AD" clId="Web-{C077C91D-8437-5975-CDA5-D5112D210943}" dt="2023-01-19T17:32:25.360" v="65"/>
          <pc:sldLayoutMkLst>
            <pc:docMk/>
            <pc:sldMasterMk cId="4147218300" sldId="2147483818"/>
            <pc:sldLayoutMk cId="2718025939" sldId="2147483784"/>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833016135" sldId="2147483785"/>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238195845" sldId="2147483786"/>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4015006795" sldId="2147483787"/>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084950363" sldId="2147483788"/>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321759554" sldId="2147483817"/>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831200433" sldId="2147483819"/>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306102100" sldId="2147483821"/>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89675090" sldId="2147483822"/>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936840879" sldId="2147483823"/>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4209412953" sldId="2147483824"/>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755956840" sldId="2147483825"/>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899600496" sldId="2147483826"/>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25025616" sldId="2147483827"/>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966740802" sldId="2147483828"/>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530555022" sldId="2147483829"/>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974011172" sldId="2147483830"/>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402149419" sldId="2147483831"/>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765794638" sldId="2147483832"/>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363003017" sldId="2147483833"/>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48035244" sldId="2147483835"/>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545010713" sldId="2147483836"/>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817278069" sldId="2147483837"/>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176180285" sldId="2147483838"/>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435530646" sldId="2147483839"/>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441982625" sldId="2147483840"/>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318687503" sldId="2147483841"/>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988045519" sldId="2147483842"/>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165221202" sldId="2147483843"/>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995107434" sldId="2147483844"/>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441314753" sldId="2147483845"/>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939253825" sldId="2147483846"/>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792715981" sldId="2147483847"/>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4196380148" sldId="2147483848"/>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668492889" sldId="2147483849"/>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797180462" sldId="2147483850"/>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139282122" sldId="2147483851"/>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867343475" sldId="2147483852"/>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119850207" sldId="2147483853"/>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770267005" sldId="2147483854"/>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942612028" sldId="2147483855"/>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722641867" sldId="2147483856"/>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164904426" sldId="2147483857"/>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205463936" sldId="2147483858"/>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465037183" sldId="2147483859"/>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961349214" sldId="2147483860"/>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118732456" sldId="2147483861"/>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869022173" sldId="2147483862"/>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955890143" sldId="2147483863"/>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825570852" sldId="2147483864"/>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277810595" sldId="2147483865"/>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482767871" sldId="2147483866"/>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214493732" sldId="2147483867"/>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105325620" sldId="2147483868"/>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782894387" sldId="2147483869"/>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822074058" sldId="2147483870"/>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4169642633" sldId="2147483871"/>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4160377162" sldId="2147483872"/>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031497559" sldId="2147483873"/>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496926362" sldId="2147483874"/>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189846551" sldId="2147483875"/>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628946251" sldId="2147483876"/>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612212251" sldId="2147483877"/>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911223801" sldId="2147483878"/>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559914910" sldId="2147483879"/>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3536026619" sldId="2147483881"/>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2201074824" sldId="2147483882"/>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1950577779" sldId="2147483883"/>
          </pc:sldLayoutMkLst>
        </pc:sldLayoutChg>
        <pc:sldLayoutChg chg="add">
          <pc:chgData name="David Dutwin" userId="S::dutwin-david@norc.org::3d88c566-6809-46b7-b8fa-81a24fa52920" providerId="AD" clId="Web-{C077C91D-8437-5975-CDA5-D5112D210943}" dt="2023-01-19T17:32:25.360" v="65"/>
          <pc:sldLayoutMkLst>
            <pc:docMk/>
            <pc:sldMasterMk cId="4147218300" sldId="2147483818"/>
            <pc:sldLayoutMk cId="785732006" sldId="2147483884"/>
          </pc:sldLayoutMkLst>
        </pc:sldLayoutChg>
      </pc:sldMasterChg>
    </pc:docChg>
  </pc:docChgLst>
  <pc:docChgLst>
    <pc:chgData name="David Dutwin" userId="S::dutwin-david@norc.org::3d88c566-6809-46b7-b8fa-81a24fa52920" providerId="AD" clId="Web-{CB090975-431D-B9D4-B566-4BE17FC2ED48}"/>
    <pc:docChg chg="modSld">
      <pc:chgData name="David Dutwin" userId="S::dutwin-david@norc.org::3d88c566-6809-46b7-b8fa-81a24fa52920" providerId="AD" clId="Web-{CB090975-431D-B9D4-B566-4BE17FC2ED48}" dt="2023-01-20T15:11:37.033" v="8" actId="1076"/>
      <pc:docMkLst>
        <pc:docMk/>
      </pc:docMkLst>
      <pc:sldChg chg="modSp">
        <pc:chgData name="David Dutwin" userId="S::dutwin-david@norc.org::3d88c566-6809-46b7-b8fa-81a24fa52920" providerId="AD" clId="Web-{CB090975-431D-B9D4-B566-4BE17FC2ED48}" dt="2023-01-20T15:11:37.033" v="8" actId="1076"/>
        <pc:sldMkLst>
          <pc:docMk/>
          <pc:sldMk cId="3128785263" sldId="1041"/>
        </pc:sldMkLst>
        <pc:spChg chg="mod">
          <ac:chgData name="David Dutwin" userId="S::dutwin-david@norc.org::3d88c566-6809-46b7-b8fa-81a24fa52920" providerId="AD" clId="Web-{CB090975-431D-B9D4-B566-4BE17FC2ED48}" dt="2023-01-20T15:11:37.033" v="8" actId="1076"/>
          <ac:spMkLst>
            <pc:docMk/>
            <pc:sldMk cId="3128785263" sldId="1041"/>
            <ac:spMk id="2" creationId="{B301E7CE-3453-4EEC-8902-CD01EAE83630}"/>
          </ac:spMkLst>
        </pc:spChg>
      </pc:sldChg>
    </pc:docChg>
  </pc:docChgLst>
  <pc:docChgLst>
    <pc:chgData name="David Dutwin" userId="S::dutwin-david@norc.org::3d88c566-6809-46b7-b8fa-81a24fa52920" providerId="AD" clId="Web-{D8DAD0E1-B40D-12F5-E17C-B9ED4A44E36A}"/>
    <pc:docChg chg="addSld delSld modSld sldOrd modSection">
      <pc:chgData name="David Dutwin" userId="S::dutwin-david@norc.org::3d88c566-6809-46b7-b8fa-81a24fa52920" providerId="AD" clId="Web-{D8DAD0E1-B40D-12F5-E17C-B9ED4A44E36A}" dt="2023-01-20T12:54:24.993" v="61"/>
      <pc:docMkLst>
        <pc:docMk/>
      </pc:docMkLst>
      <pc:sldChg chg="addSp modSp">
        <pc:chgData name="David Dutwin" userId="S::dutwin-david@norc.org::3d88c566-6809-46b7-b8fa-81a24fa52920" providerId="AD" clId="Web-{D8DAD0E1-B40D-12F5-E17C-B9ED4A44E36A}" dt="2023-01-20T12:49:29.304" v="56"/>
        <pc:sldMkLst>
          <pc:docMk/>
          <pc:sldMk cId="1154588559" sldId="1056"/>
        </pc:sldMkLst>
        <pc:spChg chg="add mod">
          <ac:chgData name="David Dutwin" userId="S::dutwin-david@norc.org::3d88c566-6809-46b7-b8fa-81a24fa52920" providerId="AD" clId="Web-{D8DAD0E1-B40D-12F5-E17C-B9ED4A44E36A}" dt="2023-01-20T12:49:29.304" v="56"/>
          <ac:spMkLst>
            <pc:docMk/>
            <pc:sldMk cId="1154588559" sldId="1056"/>
            <ac:spMk id="3" creationId="{C861C958-7AB4-FF18-79D1-7BD679FFF992}"/>
          </ac:spMkLst>
        </pc:spChg>
      </pc:sldChg>
      <pc:sldChg chg="del">
        <pc:chgData name="David Dutwin" userId="S::dutwin-david@norc.org::3d88c566-6809-46b7-b8fa-81a24fa52920" providerId="AD" clId="Web-{D8DAD0E1-B40D-12F5-E17C-B9ED4A44E36A}" dt="2023-01-20T12:54:02.055" v="60"/>
        <pc:sldMkLst>
          <pc:docMk/>
          <pc:sldMk cId="4055368661" sldId="1113"/>
        </pc:sldMkLst>
      </pc:sldChg>
      <pc:sldChg chg="ord">
        <pc:chgData name="David Dutwin" userId="S::dutwin-david@norc.org::3d88c566-6809-46b7-b8fa-81a24fa52920" providerId="AD" clId="Web-{D8DAD0E1-B40D-12F5-E17C-B9ED4A44E36A}" dt="2023-01-20T12:54:24.993" v="61"/>
        <pc:sldMkLst>
          <pc:docMk/>
          <pc:sldMk cId="2714885020" sldId="1141"/>
        </pc:sldMkLst>
      </pc:sldChg>
      <pc:sldChg chg="modSp">
        <pc:chgData name="David Dutwin" userId="S::dutwin-david@norc.org::3d88c566-6809-46b7-b8fa-81a24fa52920" providerId="AD" clId="Web-{D8DAD0E1-B40D-12F5-E17C-B9ED4A44E36A}" dt="2023-01-20T12:51:50.297" v="57" actId="20577"/>
        <pc:sldMkLst>
          <pc:docMk/>
          <pc:sldMk cId="3077914461" sldId="1189"/>
        </pc:sldMkLst>
        <pc:spChg chg="mod">
          <ac:chgData name="David Dutwin" userId="S::dutwin-david@norc.org::3d88c566-6809-46b7-b8fa-81a24fa52920" providerId="AD" clId="Web-{D8DAD0E1-B40D-12F5-E17C-B9ED4A44E36A}" dt="2023-01-20T12:51:50.297" v="57" actId="20577"/>
          <ac:spMkLst>
            <pc:docMk/>
            <pc:sldMk cId="3077914461" sldId="1189"/>
            <ac:spMk id="17" creationId="{C10BE00E-C40E-FB3D-9078-84E5B1782262}"/>
          </ac:spMkLst>
        </pc:spChg>
      </pc:sldChg>
      <pc:sldChg chg="modSp">
        <pc:chgData name="David Dutwin" userId="S::dutwin-david@norc.org::3d88c566-6809-46b7-b8fa-81a24fa52920" providerId="AD" clId="Web-{D8DAD0E1-B40D-12F5-E17C-B9ED4A44E36A}" dt="2023-01-20T12:52:43.503" v="59" actId="20577"/>
        <pc:sldMkLst>
          <pc:docMk/>
          <pc:sldMk cId="2058529353" sldId="1190"/>
        </pc:sldMkLst>
        <pc:spChg chg="mod">
          <ac:chgData name="David Dutwin" userId="S::dutwin-david@norc.org::3d88c566-6809-46b7-b8fa-81a24fa52920" providerId="AD" clId="Web-{D8DAD0E1-B40D-12F5-E17C-B9ED4A44E36A}" dt="2023-01-20T12:52:43.503" v="59" actId="20577"/>
          <ac:spMkLst>
            <pc:docMk/>
            <pc:sldMk cId="2058529353" sldId="1190"/>
            <ac:spMk id="12" creationId="{C2FE03C1-E0CE-43AF-8560-C2E2B2C1CD34}"/>
          </ac:spMkLst>
        </pc:spChg>
      </pc:sldChg>
      <pc:sldChg chg="modSp add replId">
        <pc:chgData name="David Dutwin" userId="S::dutwin-david@norc.org::3d88c566-6809-46b7-b8fa-81a24fa52920" providerId="AD" clId="Web-{D8DAD0E1-B40D-12F5-E17C-B9ED4A44E36A}" dt="2023-01-20T12:39:49.302" v="51" actId="20577"/>
        <pc:sldMkLst>
          <pc:docMk/>
          <pc:sldMk cId="3452051483" sldId="1234"/>
        </pc:sldMkLst>
        <pc:spChg chg="mod">
          <ac:chgData name="David Dutwin" userId="S::dutwin-david@norc.org::3d88c566-6809-46b7-b8fa-81a24fa52920" providerId="AD" clId="Web-{D8DAD0E1-B40D-12F5-E17C-B9ED4A44E36A}" dt="2023-01-20T12:38:51.377" v="1" actId="20577"/>
          <ac:spMkLst>
            <pc:docMk/>
            <pc:sldMk cId="3452051483" sldId="1234"/>
            <ac:spMk id="11" creationId="{79891A61-55FE-4DE9-B934-B618F139DDAA}"/>
          </ac:spMkLst>
        </pc:spChg>
        <pc:spChg chg="mod">
          <ac:chgData name="David Dutwin" userId="S::dutwin-david@norc.org::3d88c566-6809-46b7-b8fa-81a24fa52920" providerId="AD" clId="Web-{D8DAD0E1-B40D-12F5-E17C-B9ED4A44E36A}" dt="2023-01-20T12:39:49.302" v="51" actId="20577"/>
          <ac:spMkLst>
            <pc:docMk/>
            <pc:sldMk cId="3452051483" sldId="1234"/>
            <ac:spMk id="12" creationId="{C2FE03C1-E0CE-43AF-8560-C2E2B2C1CD3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Temp\AS%20Data\Lifecycle%20work\Lifecycle%20Tables.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Temp\AS%20Data\Quater%20Results%20and%20syntax.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Temp\AS%20Data\Quater%20Results%20and%20syntax.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Temp\AS%20Data\Lifecycle%20work\Lifecycle%20Tables.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C:\Temp\AS%20Data\Lifecycle%20work\Lifecycle%20Tables.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norc.org\projects\NPPC\Common\Statistics%20and%20Methodology\Research%20on%20Research\Task%20Force%20for%20Improving%20Survey%20Response%20Rates\2020%20Omnibus%20Letter%20Exp\Analysis\Presentation%20Draft\Chart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norc.org\projects\NPPC\Common\Statistics%20and%20Methodology\Research%20on%20Research\Task%20Force%20for%20Improving%20Survey%20Response%20Rates\2020%20Omnibus%20Letter%20Exp\Analysis\Presentation%20Draft\Chart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norc.org\projects\NPPC\Common\Statistics%20and%20Methodology\Research%20on%20Research\Task%20Force%20for%20Improving%20Survey%20Response%20Rates\2020%20Omnibus%20Letter%20Exp\Analysis\Presentation%20Draft\Chart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norc.org\projects\NPPC\Common\AmSp_Recruitment\KI\AmeriSpeak_KI_202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norc.org\projects\NPPC\Common\Statistics%20and%20Methodology\Research%20on%20Research\Task%20Force%20for%20Improving%20Survey%20Response%20Rates\2020%20Omnibus%20Letter%20Exp\Analysis\Presentation%20Draft\Charts.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file:///\\norc.org\projects\NPPC\Common\AmSp_Recruitment\KI\AmeriSpeak_KI_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norc.org\projects\NPPC\Common\STAT\AmeriSpeak_Literature_Review\AmeriSpeak%20White%20Paper%20Series\Non-Internet%20Population\Workboo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norc.org\projects\NPPC\Common\Panel%20Member%20Collaterals\Main%202020\Engage_2020\Data_Analysis\newrecmailing_20SEP22_Analysi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Temp\AS%20Data\Quater%20Results%20and%20syntax.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Temp\AS%20Data\Quater%20Results%20and%20syntax.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Temp\AS%20Data\Quater%20Results%20and%20syntax.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Panelists </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376626584282861E-2"/>
          <c:y val="0.16675015213234859"/>
          <c:w val="0.92027470415523693"/>
          <c:h val="0.72895449410816815"/>
        </c:manualLayout>
      </c:layout>
      <c:lineChart>
        <c:grouping val="standard"/>
        <c:varyColors val="0"/>
        <c:ser>
          <c:idx val="0"/>
          <c:order val="0"/>
          <c:tx>
            <c:strRef>
              <c:f>nonactive!$B$1</c:f>
              <c:strCache>
                <c:ptCount val="1"/>
                <c:pt idx="0">
                  <c:v>Nonactive</c:v>
                </c:pt>
              </c:strCache>
            </c:strRef>
          </c:tx>
          <c:spPr>
            <a:ln w="28575" cap="rnd">
              <a:solidFill>
                <a:schemeClr val="accent1"/>
              </a:solidFill>
              <a:round/>
            </a:ln>
            <a:effectLst/>
          </c:spPr>
          <c:marker>
            <c:symbol val="none"/>
          </c:marker>
          <c:cat>
            <c:numRef>
              <c:f>nonactive!$A$7:$A$30</c:f>
              <c:numCache>
                <c:formatCode>General</c:formatCode>
                <c:ptCount val="24"/>
                <c:pt idx="0">
                  <c:v>161</c:v>
                </c:pt>
                <c:pt idx="1">
                  <c:v>162</c:v>
                </c:pt>
                <c:pt idx="2">
                  <c:v>163</c:v>
                </c:pt>
                <c:pt idx="3">
                  <c:v>164</c:v>
                </c:pt>
                <c:pt idx="4">
                  <c:v>171</c:v>
                </c:pt>
                <c:pt idx="5">
                  <c:v>172</c:v>
                </c:pt>
                <c:pt idx="6">
                  <c:v>173</c:v>
                </c:pt>
                <c:pt idx="7">
                  <c:v>174</c:v>
                </c:pt>
                <c:pt idx="8">
                  <c:v>181</c:v>
                </c:pt>
                <c:pt idx="9">
                  <c:v>182</c:v>
                </c:pt>
                <c:pt idx="10">
                  <c:v>183</c:v>
                </c:pt>
                <c:pt idx="11">
                  <c:v>184</c:v>
                </c:pt>
                <c:pt idx="12">
                  <c:v>191</c:v>
                </c:pt>
                <c:pt idx="13">
                  <c:v>192</c:v>
                </c:pt>
                <c:pt idx="14">
                  <c:v>193</c:v>
                </c:pt>
                <c:pt idx="15">
                  <c:v>194</c:v>
                </c:pt>
                <c:pt idx="16">
                  <c:v>201</c:v>
                </c:pt>
                <c:pt idx="17">
                  <c:v>202</c:v>
                </c:pt>
                <c:pt idx="18">
                  <c:v>203</c:v>
                </c:pt>
                <c:pt idx="19">
                  <c:v>204</c:v>
                </c:pt>
                <c:pt idx="20">
                  <c:v>211</c:v>
                </c:pt>
                <c:pt idx="21">
                  <c:v>212</c:v>
                </c:pt>
                <c:pt idx="22">
                  <c:v>213</c:v>
                </c:pt>
                <c:pt idx="23">
                  <c:v>214</c:v>
                </c:pt>
              </c:numCache>
            </c:numRef>
          </c:cat>
          <c:val>
            <c:numRef>
              <c:f>nonactive!$B$7:$B$30</c:f>
              <c:numCache>
                <c:formatCode>General</c:formatCode>
                <c:ptCount val="24"/>
                <c:pt idx="0">
                  <c:v>3431</c:v>
                </c:pt>
                <c:pt idx="1">
                  <c:v>7144</c:v>
                </c:pt>
                <c:pt idx="2">
                  <c:v>9741</c:v>
                </c:pt>
                <c:pt idx="3">
                  <c:v>12005</c:v>
                </c:pt>
                <c:pt idx="4">
                  <c:v>13171</c:v>
                </c:pt>
                <c:pt idx="5">
                  <c:v>13788</c:v>
                </c:pt>
                <c:pt idx="6">
                  <c:v>15561</c:v>
                </c:pt>
                <c:pt idx="7">
                  <c:v>16428</c:v>
                </c:pt>
                <c:pt idx="8">
                  <c:v>16203</c:v>
                </c:pt>
                <c:pt idx="9">
                  <c:v>16163</c:v>
                </c:pt>
                <c:pt idx="10">
                  <c:v>19105</c:v>
                </c:pt>
                <c:pt idx="11">
                  <c:v>19094</c:v>
                </c:pt>
                <c:pt idx="12">
                  <c:v>19482</c:v>
                </c:pt>
                <c:pt idx="13">
                  <c:v>21223</c:v>
                </c:pt>
                <c:pt idx="14">
                  <c:v>23306</c:v>
                </c:pt>
                <c:pt idx="15">
                  <c:v>22390</c:v>
                </c:pt>
                <c:pt idx="16">
                  <c:v>24096</c:v>
                </c:pt>
                <c:pt idx="17">
                  <c:v>24998</c:v>
                </c:pt>
                <c:pt idx="18">
                  <c:v>26897</c:v>
                </c:pt>
                <c:pt idx="19">
                  <c:v>24712</c:v>
                </c:pt>
                <c:pt idx="20">
                  <c:v>26158</c:v>
                </c:pt>
                <c:pt idx="21">
                  <c:v>26261</c:v>
                </c:pt>
                <c:pt idx="22">
                  <c:v>27910</c:v>
                </c:pt>
                <c:pt idx="23">
                  <c:v>29690</c:v>
                </c:pt>
              </c:numCache>
            </c:numRef>
          </c:val>
          <c:smooth val="0"/>
          <c:extLst>
            <c:ext xmlns:c16="http://schemas.microsoft.com/office/drawing/2014/chart" uri="{C3380CC4-5D6E-409C-BE32-E72D297353CC}">
              <c16:uniqueId val="{00000000-F514-4333-B7CF-4891C5CE7EAC}"/>
            </c:ext>
          </c:extLst>
        </c:ser>
        <c:ser>
          <c:idx val="1"/>
          <c:order val="1"/>
          <c:tx>
            <c:strRef>
              <c:f>nonactive!$C$1</c:f>
              <c:strCache>
                <c:ptCount val="1"/>
                <c:pt idx="0">
                  <c:v>Effective</c:v>
                </c:pt>
              </c:strCache>
            </c:strRef>
          </c:tx>
          <c:spPr>
            <a:ln w="28575" cap="rnd">
              <a:solidFill>
                <a:schemeClr val="accent2"/>
              </a:solidFill>
              <a:round/>
            </a:ln>
            <a:effectLst/>
          </c:spPr>
          <c:marker>
            <c:symbol val="none"/>
          </c:marker>
          <c:cat>
            <c:numRef>
              <c:f>nonactive!$A$7:$A$30</c:f>
              <c:numCache>
                <c:formatCode>General</c:formatCode>
                <c:ptCount val="24"/>
                <c:pt idx="0">
                  <c:v>161</c:v>
                </c:pt>
                <c:pt idx="1">
                  <c:v>162</c:v>
                </c:pt>
                <c:pt idx="2">
                  <c:v>163</c:v>
                </c:pt>
                <c:pt idx="3">
                  <c:v>164</c:v>
                </c:pt>
                <c:pt idx="4">
                  <c:v>171</c:v>
                </c:pt>
                <c:pt idx="5">
                  <c:v>172</c:v>
                </c:pt>
                <c:pt idx="6">
                  <c:v>173</c:v>
                </c:pt>
                <c:pt idx="7">
                  <c:v>174</c:v>
                </c:pt>
                <c:pt idx="8">
                  <c:v>181</c:v>
                </c:pt>
                <c:pt idx="9">
                  <c:v>182</c:v>
                </c:pt>
                <c:pt idx="10">
                  <c:v>183</c:v>
                </c:pt>
                <c:pt idx="11">
                  <c:v>184</c:v>
                </c:pt>
                <c:pt idx="12">
                  <c:v>191</c:v>
                </c:pt>
                <c:pt idx="13">
                  <c:v>192</c:v>
                </c:pt>
                <c:pt idx="14">
                  <c:v>193</c:v>
                </c:pt>
                <c:pt idx="15">
                  <c:v>194</c:v>
                </c:pt>
                <c:pt idx="16">
                  <c:v>201</c:v>
                </c:pt>
                <c:pt idx="17">
                  <c:v>202</c:v>
                </c:pt>
                <c:pt idx="18">
                  <c:v>203</c:v>
                </c:pt>
                <c:pt idx="19">
                  <c:v>204</c:v>
                </c:pt>
                <c:pt idx="20">
                  <c:v>211</c:v>
                </c:pt>
                <c:pt idx="21">
                  <c:v>212</c:v>
                </c:pt>
                <c:pt idx="22">
                  <c:v>213</c:v>
                </c:pt>
                <c:pt idx="23">
                  <c:v>214</c:v>
                </c:pt>
              </c:numCache>
            </c:numRef>
          </c:cat>
          <c:val>
            <c:numRef>
              <c:f>nonactive!$C$7:$C$30</c:f>
              <c:numCache>
                <c:formatCode>General</c:formatCode>
                <c:ptCount val="24"/>
                <c:pt idx="0">
                  <c:v>7000</c:v>
                </c:pt>
                <c:pt idx="1">
                  <c:v>9060</c:v>
                </c:pt>
                <c:pt idx="2">
                  <c:v>11910</c:v>
                </c:pt>
                <c:pt idx="3">
                  <c:v>8530</c:v>
                </c:pt>
                <c:pt idx="4">
                  <c:v>8146</c:v>
                </c:pt>
                <c:pt idx="5">
                  <c:v>10956</c:v>
                </c:pt>
                <c:pt idx="6">
                  <c:v>8310</c:v>
                </c:pt>
                <c:pt idx="7">
                  <c:v>7579</c:v>
                </c:pt>
                <c:pt idx="8">
                  <c:v>7618</c:v>
                </c:pt>
                <c:pt idx="9">
                  <c:v>9588</c:v>
                </c:pt>
                <c:pt idx="10">
                  <c:v>9803</c:v>
                </c:pt>
                <c:pt idx="11">
                  <c:v>8984</c:v>
                </c:pt>
                <c:pt idx="12">
                  <c:v>8150</c:v>
                </c:pt>
                <c:pt idx="13">
                  <c:v>11021</c:v>
                </c:pt>
                <c:pt idx="14">
                  <c:v>12681</c:v>
                </c:pt>
                <c:pt idx="15">
                  <c:v>9152</c:v>
                </c:pt>
                <c:pt idx="16">
                  <c:v>10882</c:v>
                </c:pt>
                <c:pt idx="17">
                  <c:v>14169</c:v>
                </c:pt>
                <c:pt idx="18">
                  <c:v>10250</c:v>
                </c:pt>
                <c:pt idx="19">
                  <c:v>11851</c:v>
                </c:pt>
                <c:pt idx="20">
                  <c:v>12139</c:v>
                </c:pt>
                <c:pt idx="21">
                  <c:v>14905</c:v>
                </c:pt>
                <c:pt idx="22">
                  <c:v>12347</c:v>
                </c:pt>
                <c:pt idx="23">
                  <c:v>14788</c:v>
                </c:pt>
              </c:numCache>
            </c:numRef>
          </c:val>
          <c:smooth val="0"/>
          <c:extLst>
            <c:ext xmlns:c16="http://schemas.microsoft.com/office/drawing/2014/chart" uri="{C3380CC4-5D6E-409C-BE32-E72D297353CC}">
              <c16:uniqueId val="{00000001-F514-4333-B7CF-4891C5CE7EAC}"/>
            </c:ext>
          </c:extLst>
        </c:ser>
        <c:ser>
          <c:idx val="2"/>
          <c:order val="2"/>
          <c:tx>
            <c:strRef>
              <c:f>nonactive!$D$1</c:f>
              <c:strCache>
                <c:ptCount val="1"/>
                <c:pt idx="0">
                  <c:v>Active</c:v>
                </c:pt>
              </c:strCache>
            </c:strRef>
          </c:tx>
          <c:spPr>
            <a:ln w="28575" cap="rnd">
              <a:solidFill>
                <a:schemeClr val="accent3"/>
              </a:solidFill>
              <a:round/>
            </a:ln>
            <a:effectLst/>
          </c:spPr>
          <c:marker>
            <c:symbol val="none"/>
          </c:marker>
          <c:cat>
            <c:numRef>
              <c:f>nonactive!$A$7:$A$30</c:f>
              <c:numCache>
                <c:formatCode>General</c:formatCode>
                <c:ptCount val="24"/>
                <c:pt idx="0">
                  <c:v>161</c:v>
                </c:pt>
                <c:pt idx="1">
                  <c:v>162</c:v>
                </c:pt>
                <c:pt idx="2">
                  <c:v>163</c:v>
                </c:pt>
                <c:pt idx="3">
                  <c:v>164</c:v>
                </c:pt>
                <c:pt idx="4">
                  <c:v>171</c:v>
                </c:pt>
                <c:pt idx="5">
                  <c:v>172</c:v>
                </c:pt>
                <c:pt idx="6">
                  <c:v>173</c:v>
                </c:pt>
                <c:pt idx="7">
                  <c:v>174</c:v>
                </c:pt>
                <c:pt idx="8">
                  <c:v>181</c:v>
                </c:pt>
                <c:pt idx="9">
                  <c:v>182</c:v>
                </c:pt>
                <c:pt idx="10">
                  <c:v>183</c:v>
                </c:pt>
                <c:pt idx="11">
                  <c:v>184</c:v>
                </c:pt>
                <c:pt idx="12">
                  <c:v>191</c:v>
                </c:pt>
                <c:pt idx="13">
                  <c:v>192</c:v>
                </c:pt>
                <c:pt idx="14">
                  <c:v>193</c:v>
                </c:pt>
                <c:pt idx="15">
                  <c:v>194</c:v>
                </c:pt>
                <c:pt idx="16">
                  <c:v>201</c:v>
                </c:pt>
                <c:pt idx="17">
                  <c:v>202</c:v>
                </c:pt>
                <c:pt idx="18">
                  <c:v>203</c:v>
                </c:pt>
                <c:pt idx="19">
                  <c:v>204</c:v>
                </c:pt>
                <c:pt idx="20">
                  <c:v>211</c:v>
                </c:pt>
                <c:pt idx="21">
                  <c:v>212</c:v>
                </c:pt>
                <c:pt idx="22">
                  <c:v>213</c:v>
                </c:pt>
                <c:pt idx="23">
                  <c:v>214</c:v>
                </c:pt>
              </c:numCache>
            </c:numRef>
          </c:cat>
          <c:val>
            <c:numRef>
              <c:f>nonactive!$D$7:$D$30</c:f>
              <c:numCache>
                <c:formatCode>General</c:formatCode>
                <c:ptCount val="24"/>
                <c:pt idx="0">
                  <c:v>4768</c:v>
                </c:pt>
                <c:pt idx="1">
                  <c:v>9767</c:v>
                </c:pt>
                <c:pt idx="2">
                  <c:v>15400</c:v>
                </c:pt>
                <c:pt idx="3">
                  <c:v>12538</c:v>
                </c:pt>
                <c:pt idx="4">
                  <c:v>11410</c:v>
                </c:pt>
                <c:pt idx="5">
                  <c:v>15253</c:v>
                </c:pt>
                <c:pt idx="6">
                  <c:v>12533</c:v>
                </c:pt>
                <c:pt idx="7">
                  <c:v>12170</c:v>
                </c:pt>
                <c:pt idx="8">
                  <c:v>12595</c:v>
                </c:pt>
                <c:pt idx="9">
                  <c:v>15053</c:v>
                </c:pt>
                <c:pt idx="10">
                  <c:v>10848</c:v>
                </c:pt>
                <c:pt idx="11">
                  <c:v>11710</c:v>
                </c:pt>
                <c:pt idx="12">
                  <c:v>11659</c:v>
                </c:pt>
                <c:pt idx="13">
                  <c:v>17550</c:v>
                </c:pt>
                <c:pt idx="14">
                  <c:v>18990</c:v>
                </c:pt>
                <c:pt idx="15">
                  <c:v>17306</c:v>
                </c:pt>
                <c:pt idx="16">
                  <c:v>16093</c:v>
                </c:pt>
                <c:pt idx="17">
                  <c:v>22637</c:v>
                </c:pt>
                <c:pt idx="18">
                  <c:v>21003</c:v>
                </c:pt>
                <c:pt idx="19">
                  <c:v>20874</c:v>
                </c:pt>
                <c:pt idx="20">
                  <c:v>22312</c:v>
                </c:pt>
                <c:pt idx="21">
                  <c:v>22168</c:v>
                </c:pt>
                <c:pt idx="22">
                  <c:v>22707</c:v>
                </c:pt>
                <c:pt idx="23">
                  <c:v>23740</c:v>
                </c:pt>
              </c:numCache>
            </c:numRef>
          </c:val>
          <c:smooth val="0"/>
          <c:extLst>
            <c:ext xmlns:c16="http://schemas.microsoft.com/office/drawing/2014/chart" uri="{C3380CC4-5D6E-409C-BE32-E72D297353CC}">
              <c16:uniqueId val="{00000002-F514-4333-B7CF-4891C5CE7EAC}"/>
            </c:ext>
          </c:extLst>
        </c:ser>
        <c:ser>
          <c:idx val="3"/>
          <c:order val="3"/>
          <c:tx>
            <c:strRef>
              <c:f>nonactive!$E$1</c:f>
              <c:strCache>
                <c:ptCount val="1"/>
                <c:pt idx="0">
                  <c:v>Total</c:v>
                </c:pt>
              </c:strCache>
            </c:strRef>
          </c:tx>
          <c:spPr>
            <a:ln w="28575" cap="rnd">
              <a:solidFill>
                <a:schemeClr val="accent4"/>
              </a:solidFill>
              <a:round/>
            </a:ln>
            <a:effectLst/>
          </c:spPr>
          <c:marker>
            <c:symbol val="none"/>
          </c:marker>
          <c:cat>
            <c:numRef>
              <c:f>nonactive!$A$7:$A$30</c:f>
              <c:numCache>
                <c:formatCode>General</c:formatCode>
                <c:ptCount val="24"/>
                <c:pt idx="0">
                  <c:v>161</c:v>
                </c:pt>
                <c:pt idx="1">
                  <c:v>162</c:v>
                </c:pt>
                <c:pt idx="2">
                  <c:v>163</c:v>
                </c:pt>
                <c:pt idx="3">
                  <c:v>164</c:v>
                </c:pt>
                <c:pt idx="4">
                  <c:v>171</c:v>
                </c:pt>
                <c:pt idx="5">
                  <c:v>172</c:v>
                </c:pt>
                <c:pt idx="6">
                  <c:v>173</c:v>
                </c:pt>
                <c:pt idx="7">
                  <c:v>174</c:v>
                </c:pt>
                <c:pt idx="8">
                  <c:v>181</c:v>
                </c:pt>
                <c:pt idx="9">
                  <c:v>182</c:v>
                </c:pt>
                <c:pt idx="10">
                  <c:v>183</c:v>
                </c:pt>
                <c:pt idx="11">
                  <c:v>184</c:v>
                </c:pt>
                <c:pt idx="12">
                  <c:v>191</c:v>
                </c:pt>
                <c:pt idx="13">
                  <c:v>192</c:v>
                </c:pt>
                <c:pt idx="14">
                  <c:v>193</c:v>
                </c:pt>
                <c:pt idx="15">
                  <c:v>194</c:v>
                </c:pt>
                <c:pt idx="16">
                  <c:v>201</c:v>
                </c:pt>
                <c:pt idx="17">
                  <c:v>202</c:v>
                </c:pt>
                <c:pt idx="18">
                  <c:v>203</c:v>
                </c:pt>
                <c:pt idx="19">
                  <c:v>204</c:v>
                </c:pt>
                <c:pt idx="20">
                  <c:v>211</c:v>
                </c:pt>
                <c:pt idx="21">
                  <c:v>212</c:v>
                </c:pt>
                <c:pt idx="22">
                  <c:v>213</c:v>
                </c:pt>
                <c:pt idx="23">
                  <c:v>214</c:v>
                </c:pt>
              </c:numCache>
            </c:numRef>
          </c:cat>
          <c:val>
            <c:numRef>
              <c:f>nonactive!$E$7:$E$30</c:f>
              <c:numCache>
                <c:formatCode>General</c:formatCode>
                <c:ptCount val="24"/>
                <c:pt idx="0">
                  <c:v>8199</c:v>
                </c:pt>
                <c:pt idx="1">
                  <c:v>16911</c:v>
                </c:pt>
                <c:pt idx="2">
                  <c:v>25141</c:v>
                </c:pt>
                <c:pt idx="3">
                  <c:v>24543</c:v>
                </c:pt>
                <c:pt idx="4">
                  <c:v>24581</c:v>
                </c:pt>
                <c:pt idx="5">
                  <c:v>29041</c:v>
                </c:pt>
                <c:pt idx="6">
                  <c:v>28094</c:v>
                </c:pt>
                <c:pt idx="7">
                  <c:v>28598</c:v>
                </c:pt>
                <c:pt idx="8">
                  <c:v>28798</c:v>
                </c:pt>
                <c:pt idx="9">
                  <c:v>31216</c:v>
                </c:pt>
                <c:pt idx="10">
                  <c:v>29953</c:v>
                </c:pt>
                <c:pt idx="11">
                  <c:v>30804</c:v>
                </c:pt>
                <c:pt idx="12">
                  <c:v>31141</c:v>
                </c:pt>
                <c:pt idx="13">
                  <c:v>38773</c:v>
                </c:pt>
                <c:pt idx="14">
                  <c:v>42296</c:v>
                </c:pt>
                <c:pt idx="15">
                  <c:v>39696</c:v>
                </c:pt>
                <c:pt idx="16">
                  <c:v>40189</c:v>
                </c:pt>
                <c:pt idx="17">
                  <c:v>47635</c:v>
                </c:pt>
                <c:pt idx="18">
                  <c:v>47900</c:v>
                </c:pt>
                <c:pt idx="19">
                  <c:v>45586</c:v>
                </c:pt>
                <c:pt idx="20">
                  <c:v>48470</c:v>
                </c:pt>
                <c:pt idx="21">
                  <c:v>48429</c:v>
                </c:pt>
                <c:pt idx="22">
                  <c:v>50617</c:v>
                </c:pt>
                <c:pt idx="23">
                  <c:v>53430</c:v>
                </c:pt>
              </c:numCache>
            </c:numRef>
          </c:val>
          <c:smooth val="0"/>
          <c:extLst>
            <c:ext xmlns:c16="http://schemas.microsoft.com/office/drawing/2014/chart" uri="{C3380CC4-5D6E-409C-BE32-E72D297353CC}">
              <c16:uniqueId val="{00000003-F514-4333-B7CF-4891C5CE7EAC}"/>
            </c:ext>
          </c:extLst>
        </c:ser>
        <c:dLbls>
          <c:showLegendKey val="0"/>
          <c:showVal val="0"/>
          <c:showCatName val="0"/>
          <c:showSerName val="0"/>
          <c:showPercent val="0"/>
          <c:showBubbleSize val="0"/>
        </c:dLbls>
        <c:smooth val="0"/>
        <c:axId val="895316720"/>
        <c:axId val="895317808"/>
      </c:lineChart>
      <c:catAx>
        <c:axId val="89531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317808"/>
        <c:crosses val="autoZero"/>
        <c:auto val="1"/>
        <c:lblAlgn val="ctr"/>
        <c:lblOffset val="100"/>
        <c:noMultiLvlLbl val="0"/>
      </c:catAx>
      <c:valAx>
        <c:axId val="895317808"/>
        <c:scaling>
          <c:orientation val="minMax"/>
        </c:scaling>
        <c:delete val="0"/>
        <c:axPos val="l"/>
        <c:majorGridlines>
          <c:spPr>
            <a:ln w="9525" cap="flat" cmpd="sng" algn="ctr">
              <a:solidFill>
                <a:schemeClr val="accent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316720"/>
        <c:crosses val="autoZero"/>
        <c:crossBetween val="between"/>
      </c:valAx>
      <c:spPr>
        <a:noFill/>
        <a:ln>
          <a:noFill/>
        </a:ln>
        <a:effectLst/>
      </c:spPr>
    </c:plotArea>
    <c:legend>
      <c:legendPos val="r"/>
      <c:layout>
        <c:manualLayout>
          <c:xMode val="edge"/>
          <c:yMode val="edge"/>
          <c:x val="0.15734018928563465"/>
          <c:y val="0.12909101844039875"/>
          <c:w val="0.12300298252103947"/>
          <c:h val="0.32686745917569354"/>
        </c:manualLayout>
      </c:layout>
      <c:overlay val="0"/>
      <c:spPr>
        <a:solidFill>
          <a:schemeClr val="bg1"/>
        </a:solidFill>
        <a:ln>
          <a:solidFill>
            <a:schemeClr val="accent1"/>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Differences in Cooperation Rates by Age (to the Grand Mean of Cooperation Rate)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Sheet8!$A$47</c:f>
              <c:strCache>
                <c:ptCount val="1"/>
                <c:pt idx="0">
                  <c:v>18-29</c:v>
                </c:pt>
              </c:strCache>
            </c:strRef>
          </c:tx>
          <c:spPr>
            <a:ln w="28575" cap="rnd">
              <a:noFill/>
              <a:round/>
            </a:ln>
            <a:effectLst/>
          </c:spPr>
          <c:marker>
            <c:symbol val="none"/>
          </c:marker>
          <c:trendline>
            <c:spPr>
              <a:ln w="19050" cap="rnd">
                <a:solidFill>
                  <a:schemeClr val="accent1"/>
                </a:solidFill>
                <a:prstDash val="solid"/>
              </a:ln>
              <a:effectLst/>
            </c:spPr>
            <c:trendlineType val="linear"/>
            <c:dispRSqr val="0"/>
            <c:dispEq val="0"/>
          </c:trendline>
          <c:cat>
            <c:strRef>
              <c:f>Sheet8!$C$32:$I$32</c:f>
              <c:strCache>
                <c:ptCount val="7"/>
                <c:pt idx="0">
                  <c:v>Y1Q2</c:v>
                </c:pt>
                <c:pt idx="1">
                  <c:v>Y1Q3</c:v>
                </c:pt>
                <c:pt idx="2">
                  <c:v>Y1Q4</c:v>
                </c:pt>
                <c:pt idx="3">
                  <c:v>Y2Q1</c:v>
                </c:pt>
                <c:pt idx="4">
                  <c:v>Y2Q2</c:v>
                </c:pt>
                <c:pt idx="5">
                  <c:v>Y2Q3</c:v>
                </c:pt>
                <c:pt idx="6">
                  <c:v>Y2Q4</c:v>
                </c:pt>
              </c:strCache>
            </c:strRef>
          </c:cat>
          <c:val>
            <c:numRef>
              <c:f>Sheet8!$C$47:$I$47</c:f>
              <c:numCache>
                <c:formatCode>0%</c:formatCode>
                <c:ptCount val="7"/>
                <c:pt idx="0">
                  <c:v>3.839999999999999E-2</c:v>
                </c:pt>
                <c:pt idx="1">
                  <c:v>3.620000000000001E-2</c:v>
                </c:pt>
                <c:pt idx="2">
                  <c:v>5.2400000000000002E-2</c:v>
                </c:pt>
                <c:pt idx="3">
                  <c:v>6.030000000000002E-2</c:v>
                </c:pt>
                <c:pt idx="4">
                  <c:v>3.0899999999999983E-2</c:v>
                </c:pt>
                <c:pt idx="5">
                  <c:v>5.6299999999999989E-2</c:v>
                </c:pt>
                <c:pt idx="6">
                  <c:v>6.660000000000002E-2</c:v>
                </c:pt>
              </c:numCache>
            </c:numRef>
          </c:val>
          <c:smooth val="0"/>
          <c:extLst>
            <c:ext xmlns:c16="http://schemas.microsoft.com/office/drawing/2014/chart" uri="{C3380CC4-5D6E-409C-BE32-E72D297353CC}">
              <c16:uniqueId val="{00000001-0B37-4BFC-B287-8CA63ACB404D}"/>
            </c:ext>
          </c:extLst>
        </c:ser>
        <c:ser>
          <c:idx val="1"/>
          <c:order val="1"/>
          <c:tx>
            <c:strRef>
              <c:f>Sheet8!$A$48</c:f>
              <c:strCache>
                <c:ptCount val="1"/>
                <c:pt idx="0">
                  <c:v>30-39</c:v>
                </c:pt>
              </c:strCache>
            </c:strRef>
          </c:tx>
          <c:spPr>
            <a:ln w="28575" cap="rnd">
              <a:noFill/>
              <a:round/>
            </a:ln>
            <a:effectLst/>
          </c:spPr>
          <c:marker>
            <c:symbol val="none"/>
          </c:marker>
          <c:trendline>
            <c:spPr>
              <a:ln w="19050" cap="rnd">
                <a:solidFill>
                  <a:schemeClr val="accent2"/>
                </a:solidFill>
                <a:prstDash val="solid"/>
              </a:ln>
              <a:effectLst/>
            </c:spPr>
            <c:trendlineType val="linear"/>
            <c:dispRSqr val="0"/>
            <c:dispEq val="0"/>
          </c:trendline>
          <c:cat>
            <c:strRef>
              <c:f>Sheet8!$C$32:$I$32</c:f>
              <c:strCache>
                <c:ptCount val="7"/>
                <c:pt idx="0">
                  <c:v>Y1Q2</c:v>
                </c:pt>
                <c:pt idx="1">
                  <c:v>Y1Q3</c:v>
                </c:pt>
                <c:pt idx="2">
                  <c:v>Y1Q4</c:v>
                </c:pt>
                <c:pt idx="3">
                  <c:v>Y2Q1</c:v>
                </c:pt>
                <c:pt idx="4">
                  <c:v>Y2Q2</c:v>
                </c:pt>
                <c:pt idx="5">
                  <c:v>Y2Q3</c:v>
                </c:pt>
                <c:pt idx="6">
                  <c:v>Y2Q4</c:v>
                </c:pt>
              </c:strCache>
            </c:strRef>
          </c:cat>
          <c:val>
            <c:numRef>
              <c:f>Sheet8!$C$48:$I$48</c:f>
              <c:numCache>
                <c:formatCode>0%</c:formatCode>
                <c:ptCount val="7"/>
                <c:pt idx="0">
                  <c:v>-1.3799999999999979E-2</c:v>
                </c:pt>
                <c:pt idx="1">
                  <c:v>4.7000000000000375E-3</c:v>
                </c:pt>
                <c:pt idx="2">
                  <c:v>1.7699999999999994E-2</c:v>
                </c:pt>
                <c:pt idx="3">
                  <c:v>1.7500000000000016E-2</c:v>
                </c:pt>
                <c:pt idx="4">
                  <c:v>7.7999999999999736E-3</c:v>
                </c:pt>
                <c:pt idx="5">
                  <c:v>3.0799999999999994E-2</c:v>
                </c:pt>
                <c:pt idx="6">
                  <c:v>3.1799999999999995E-2</c:v>
                </c:pt>
              </c:numCache>
            </c:numRef>
          </c:val>
          <c:smooth val="0"/>
          <c:extLst>
            <c:ext xmlns:c16="http://schemas.microsoft.com/office/drawing/2014/chart" uri="{C3380CC4-5D6E-409C-BE32-E72D297353CC}">
              <c16:uniqueId val="{00000003-0B37-4BFC-B287-8CA63ACB404D}"/>
            </c:ext>
          </c:extLst>
        </c:ser>
        <c:ser>
          <c:idx val="2"/>
          <c:order val="2"/>
          <c:tx>
            <c:strRef>
              <c:f>Sheet8!$A$49</c:f>
              <c:strCache>
                <c:ptCount val="1"/>
                <c:pt idx="0">
                  <c:v>40-49</c:v>
                </c:pt>
              </c:strCache>
            </c:strRef>
          </c:tx>
          <c:spPr>
            <a:ln w="28575" cap="rnd">
              <a:noFill/>
              <a:round/>
            </a:ln>
            <a:effectLst/>
          </c:spPr>
          <c:marker>
            <c:symbol val="none"/>
          </c:marker>
          <c:trendline>
            <c:spPr>
              <a:ln w="19050" cap="rnd">
                <a:solidFill>
                  <a:schemeClr val="accent3"/>
                </a:solidFill>
                <a:prstDash val="solid"/>
              </a:ln>
              <a:effectLst/>
            </c:spPr>
            <c:trendlineType val="linear"/>
            <c:dispRSqr val="0"/>
            <c:dispEq val="0"/>
          </c:trendline>
          <c:cat>
            <c:strRef>
              <c:f>Sheet8!$C$32:$I$32</c:f>
              <c:strCache>
                <c:ptCount val="7"/>
                <c:pt idx="0">
                  <c:v>Y1Q2</c:v>
                </c:pt>
                <c:pt idx="1">
                  <c:v>Y1Q3</c:v>
                </c:pt>
                <c:pt idx="2">
                  <c:v>Y1Q4</c:v>
                </c:pt>
                <c:pt idx="3">
                  <c:v>Y2Q1</c:v>
                </c:pt>
                <c:pt idx="4">
                  <c:v>Y2Q2</c:v>
                </c:pt>
                <c:pt idx="5">
                  <c:v>Y2Q3</c:v>
                </c:pt>
                <c:pt idx="6">
                  <c:v>Y2Q4</c:v>
                </c:pt>
              </c:strCache>
            </c:strRef>
          </c:cat>
          <c:val>
            <c:numRef>
              <c:f>Sheet8!$C$49:$I$49</c:f>
              <c:numCache>
                <c:formatCode>0%</c:formatCode>
                <c:ptCount val="7"/>
                <c:pt idx="0">
                  <c:v>5.0000000000000044E-4</c:v>
                </c:pt>
                <c:pt idx="1">
                  <c:v>1.4200000000000046E-2</c:v>
                </c:pt>
                <c:pt idx="2">
                  <c:v>1.9199999999999995E-2</c:v>
                </c:pt>
                <c:pt idx="3">
                  <c:v>3.2999999999999974E-2</c:v>
                </c:pt>
                <c:pt idx="4">
                  <c:v>1.9100000000000006E-2</c:v>
                </c:pt>
                <c:pt idx="5">
                  <c:v>3.4399999999999986E-2</c:v>
                </c:pt>
                <c:pt idx="6">
                  <c:v>3.2399999999999984E-2</c:v>
                </c:pt>
              </c:numCache>
            </c:numRef>
          </c:val>
          <c:smooth val="0"/>
          <c:extLst>
            <c:ext xmlns:c16="http://schemas.microsoft.com/office/drawing/2014/chart" uri="{C3380CC4-5D6E-409C-BE32-E72D297353CC}">
              <c16:uniqueId val="{00000005-0B37-4BFC-B287-8CA63ACB404D}"/>
            </c:ext>
          </c:extLst>
        </c:ser>
        <c:ser>
          <c:idx val="3"/>
          <c:order val="3"/>
          <c:tx>
            <c:strRef>
              <c:f>Sheet8!$A$50</c:f>
              <c:strCache>
                <c:ptCount val="1"/>
                <c:pt idx="0">
                  <c:v>50-59</c:v>
                </c:pt>
              </c:strCache>
            </c:strRef>
          </c:tx>
          <c:spPr>
            <a:ln w="28575" cap="rnd">
              <a:noFill/>
              <a:round/>
            </a:ln>
            <a:effectLst/>
          </c:spPr>
          <c:marker>
            <c:symbol val="none"/>
          </c:marker>
          <c:trendline>
            <c:spPr>
              <a:ln w="19050" cap="rnd">
                <a:solidFill>
                  <a:schemeClr val="accent4"/>
                </a:solidFill>
                <a:prstDash val="solid"/>
              </a:ln>
              <a:effectLst/>
            </c:spPr>
            <c:trendlineType val="linear"/>
            <c:dispRSqr val="0"/>
            <c:dispEq val="0"/>
          </c:trendline>
          <c:cat>
            <c:strRef>
              <c:f>Sheet8!$C$32:$I$32</c:f>
              <c:strCache>
                <c:ptCount val="7"/>
                <c:pt idx="0">
                  <c:v>Y1Q2</c:v>
                </c:pt>
                <c:pt idx="1">
                  <c:v>Y1Q3</c:v>
                </c:pt>
                <c:pt idx="2">
                  <c:v>Y1Q4</c:v>
                </c:pt>
                <c:pt idx="3">
                  <c:v>Y2Q1</c:v>
                </c:pt>
                <c:pt idx="4">
                  <c:v>Y2Q2</c:v>
                </c:pt>
                <c:pt idx="5">
                  <c:v>Y2Q3</c:v>
                </c:pt>
                <c:pt idx="6">
                  <c:v>Y2Q4</c:v>
                </c:pt>
              </c:strCache>
            </c:strRef>
          </c:cat>
          <c:val>
            <c:numRef>
              <c:f>Sheet8!$C$50:$I$50</c:f>
              <c:numCache>
                <c:formatCode>0%</c:formatCode>
                <c:ptCount val="7"/>
                <c:pt idx="0">
                  <c:v>1.2299999999999978E-2</c:v>
                </c:pt>
                <c:pt idx="1">
                  <c:v>1.2900000000000023E-2</c:v>
                </c:pt>
                <c:pt idx="2">
                  <c:v>1.1899999999999966E-2</c:v>
                </c:pt>
                <c:pt idx="3">
                  <c:v>1.2900000000000023E-2</c:v>
                </c:pt>
                <c:pt idx="4">
                  <c:v>1.3899999999999968E-2</c:v>
                </c:pt>
                <c:pt idx="5">
                  <c:v>1.100000000000001E-2</c:v>
                </c:pt>
                <c:pt idx="6">
                  <c:v>1.1300000000000032E-2</c:v>
                </c:pt>
              </c:numCache>
            </c:numRef>
          </c:val>
          <c:smooth val="0"/>
          <c:extLst>
            <c:ext xmlns:c16="http://schemas.microsoft.com/office/drawing/2014/chart" uri="{C3380CC4-5D6E-409C-BE32-E72D297353CC}">
              <c16:uniqueId val="{00000007-0B37-4BFC-B287-8CA63ACB404D}"/>
            </c:ext>
          </c:extLst>
        </c:ser>
        <c:ser>
          <c:idx val="4"/>
          <c:order val="4"/>
          <c:tx>
            <c:strRef>
              <c:f>Sheet8!$A$51</c:f>
              <c:strCache>
                <c:ptCount val="1"/>
                <c:pt idx="0">
                  <c:v>60-69</c:v>
                </c:pt>
              </c:strCache>
            </c:strRef>
          </c:tx>
          <c:spPr>
            <a:ln w="28575" cap="rnd">
              <a:noFill/>
              <a:round/>
            </a:ln>
            <a:effectLst/>
          </c:spPr>
          <c:marker>
            <c:symbol val="none"/>
          </c:marker>
          <c:trendline>
            <c:spPr>
              <a:ln w="19050" cap="rnd">
                <a:solidFill>
                  <a:schemeClr val="accent5"/>
                </a:solidFill>
                <a:prstDash val="solid"/>
              </a:ln>
              <a:effectLst/>
            </c:spPr>
            <c:trendlineType val="linear"/>
            <c:dispRSqr val="0"/>
            <c:dispEq val="0"/>
          </c:trendline>
          <c:cat>
            <c:strRef>
              <c:f>Sheet8!$C$32:$I$32</c:f>
              <c:strCache>
                <c:ptCount val="7"/>
                <c:pt idx="0">
                  <c:v>Y1Q2</c:v>
                </c:pt>
                <c:pt idx="1">
                  <c:v>Y1Q3</c:v>
                </c:pt>
                <c:pt idx="2">
                  <c:v>Y1Q4</c:v>
                </c:pt>
                <c:pt idx="3">
                  <c:v>Y2Q1</c:v>
                </c:pt>
                <c:pt idx="4">
                  <c:v>Y2Q2</c:v>
                </c:pt>
                <c:pt idx="5">
                  <c:v>Y2Q3</c:v>
                </c:pt>
                <c:pt idx="6">
                  <c:v>Y2Q4</c:v>
                </c:pt>
              </c:strCache>
            </c:strRef>
          </c:cat>
          <c:val>
            <c:numRef>
              <c:f>Sheet8!$C$51:$I$51</c:f>
              <c:numCache>
                <c:formatCode>0%</c:formatCode>
                <c:ptCount val="7"/>
                <c:pt idx="0">
                  <c:v>-7.2999999999999732E-3</c:v>
                </c:pt>
                <c:pt idx="1">
                  <c:v>-1.5100000000000002E-2</c:v>
                </c:pt>
                <c:pt idx="2">
                  <c:v>-2.6400000000000035E-2</c:v>
                </c:pt>
                <c:pt idx="3">
                  <c:v>-3.2100000000000017E-2</c:v>
                </c:pt>
                <c:pt idx="4">
                  <c:v>-1.7000000000000015E-2</c:v>
                </c:pt>
                <c:pt idx="5">
                  <c:v>-4.0500000000000036E-2</c:v>
                </c:pt>
                <c:pt idx="6">
                  <c:v>-4.1999999999999982E-2</c:v>
                </c:pt>
              </c:numCache>
            </c:numRef>
          </c:val>
          <c:smooth val="0"/>
          <c:extLst>
            <c:ext xmlns:c16="http://schemas.microsoft.com/office/drawing/2014/chart" uri="{C3380CC4-5D6E-409C-BE32-E72D297353CC}">
              <c16:uniqueId val="{00000009-0B37-4BFC-B287-8CA63ACB404D}"/>
            </c:ext>
          </c:extLst>
        </c:ser>
        <c:ser>
          <c:idx val="5"/>
          <c:order val="5"/>
          <c:tx>
            <c:strRef>
              <c:f>Sheet8!$A$52</c:f>
              <c:strCache>
                <c:ptCount val="1"/>
                <c:pt idx="0">
                  <c:v>70 and older</c:v>
                </c:pt>
              </c:strCache>
            </c:strRef>
          </c:tx>
          <c:spPr>
            <a:ln w="28575" cap="rnd">
              <a:noFill/>
              <a:round/>
            </a:ln>
            <a:effectLst/>
          </c:spPr>
          <c:marker>
            <c:symbol val="none"/>
          </c:marker>
          <c:trendline>
            <c:spPr>
              <a:ln w="19050" cap="rnd">
                <a:solidFill>
                  <a:schemeClr val="accent6"/>
                </a:solidFill>
                <a:prstDash val="solid"/>
              </a:ln>
              <a:effectLst/>
            </c:spPr>
            <c:trendlineType val="linear"/>
            <c:dispRSqr val="0"/>
            <c:dispEq val="0"/>
          </c:trendline>
          <c:cat>
            <c:strRef>
              <c:f>Sheet8!$C$32:$I$32</c:f>
              <c:strCache>
                <c:ptCount val="7"/>
                <c:pt idx="0">
                  <c:v>Y1Q2</c:v>
                </c:pt>
                <c:pt idx="1">
                  <c:v>Y1Q3</c:v>
                </c:pt>
                <c:pt idx="2">
                  <c:v>Y1Q4</c:v>
                </c:pt>
                <c:pt idx="3">
                  <c:v>Y2Q1</c:v>
                </c:pt>
                <c:pt idx="4">
                  <c:v>Y2Q2</c:v>
                </c:pt>
                <c:pt idx="5">
                  <c:v>Y2Q3</c:v>
                </c:pt>
                <c:pt idx="6">
                  <c:v>Y2Q4</c:v>
                </c:pt>
              </c:strCache>
            </c:strRef>
          </c:cat>
          <c:val>
            <c:numRef>
              <c:f>Sheet8!$C$52:$I$52</c:f>
              <c:numCache>
                <c:formatCode>0%</c:formatCode>
                <c:ptCount val="7"/>
                <c:pt idx="0">
                  <c:v>-1.9600000000000006E-2</c:v>
                </c:pt>
                <c:pt idx="1">
                  <c:v>-3.9800000000000002E-2</c:v>
                </c:pt>
                <c:pt idx="2">
                  <c:v>-5.3400000000000003E-2</c:v>
                </c:pt>
                <c:pt idx="3">
                  <c:v>-6.2599999999999989E-2</c:v>
                </c:pt>
                <c:pt idx="4">
                  <c:v>-3.7500000000000033E-2</c:v>
                </c:pt>
                <c:pt idx="5">
                  <c:v>-6.3E-2</c:v>
                </c:pt>
                <c:pt idx="6">
                  <c:v>-6.6199999999999981E-2</c:v>
                </c:pt>
              </c:numCache>
            </c:numRef>
          </c:val>
          <c:smooth val="0"/>
          <c:extLst>
            <c:ext xmlns:c16="http://schemas.microsoft.com/office/drawing/2014/chart" uri="{C3380CC4-5D6E-409C-BE32-E72D297353CC}">
              <c16:uniqueId val="{0000000B-0B37-4BFC-B287-8CA63ACB404D}"/>
            </c:ext>
          </c:extLst>
        </c:ser>
        <c:dLbls>
          <c:showLegendKey val="0"/>
          <c:showVal val="0"/>
          <c:showCatName val="0"/>
          <c:showSerName val="0"/>
          <c:showPercent val="0"/>
          <c:showBubbleSize val="0"/>
        </c:dLbls>
        <c:smooth val="0"/>
        <c:axId val="1920545328"/>
        <c:axId val="1920546160"/>
      </c:lineChart>
      <c:catAx>
        <c:axId val="1920545328"/>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20546160"/>
        <c:crosses val="max"/>
        <c:auto val="1"/>
        <c:lblAlgn val="ctr"/>
        <c:lblOffset val="100"/>
        <c:noMultiLvlLbl val="0"/>
      </c:catAx>
      <c:valAx>
        <c:axId val="1920546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20545328"/>
        <c:crosses val="autoZero"/>
        <c:crossBetween val="between"/>
      </c:valAx>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Percent</a:t>
            </a:r>
            <a:r>
              <a:rPr lang="en-US" sz="2000" baseline="0"/>
              <a:t> of Participating Panelists by Age</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Sheet8!$B$102</c:f>
              <c:strCache>
                <c:ptCount val="1"/>
                <c:pt idx="0">
                  <c:v>ACS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Sheet8!$A$103:$A$104</c:f>
              <c:strCache>
                <c:ptCount val="2"/>
                <c:pt idx="0">
                  <c:v>18-29</c:v>
                </c:pt>
                <c:pt idx="1">
                  <c:v>70 +</c:v>
                </c:pt>
              </c:strCache>
            </c:strRef>
          </c:cat>
          <c:val>
            <c:numRef>
              <c:f>Sheet8!$B$103:$B$104</c:f>
              <c:numCache>
                <c:formatCode>0%</c:formatCode>
                <c:ptCount val="2"/>
                <c:pt idx="0">
                  <c:v>0.20100000000000001</c:v>
                </c:pt>
                <c:pt idx="1">
                  <c:v>0.14499999999999999</c:v>
                </c:pt>
              </c:numCache>
            </c:numRef>
          </c:val>
          <c:extLst>
            <c:ext xmlns:c16="http://schemas.microsoft.com/office/drawing/2014/chart" uri="{C3380CC4-5D6E-409C-BE32-E72D297353CC}">
              <c16:uniqueId val="{00000000-115D-42A6-AEF0-C329A6789A6F}"/>
            </c:ext>
          </c:extLst>
        </c:ser>
        <c:ser>
          <c:idx val="1"/>
          <c:order val="1"/>
          <c:tx>
            <c:strRef>
              <c:f>Sheet8!$C$102</c:f>
              <c:strCache>
                <c:ptCount val="1"/>
                <c:pt idx="0">
                  <c:v>Joined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Sheet8!$A$103:$A$104</c:f>
              <c:strCache>
                <c:ptCount val="2"/>
                <c:pt idx="0">
                  <c:v>18-29</c:v>
                </c:pt>
                <c:pt idx="1">
                  <c:v>70 +</c:v>
                </c:pt>
              </c:strCache>
            </c:strRef>
          </c:cat>
          <c:val>
            <c:numRef>
              <c:f>Sheet8!$C$103:$C$104</c:f>
              <c:numCache>
                <c:formatCode>0%</c:formatCode>
                <c:ptCount val="2"/>
                <c:pt idx="0">
                  <c:v>0.14199999999999999</c:v>
                </c:pt>
                <c:pt idx="1">
                  <c:v>0.18899999999999997</c:v>
                </c:pt>
              </c:numCache>
            </c:numRef>
          </c:val>
          <c:extLst>
            <c:ext xmlns:c16="http://schemas.microsoft.com/office/drawing/2014/chart" uri="{C3380CC4-5D6E-409C-BE32-E72D297353CC}">
              <c16:uniqueId val="{00000001-115D-42A6-AEF0-C329A6789A6F}"/>
            </c:ext>
          </c:extLst>
        </c:ser>
        <c:ser>
          <c:idx val="2"/>
          <c:order val="2"/>
          <c:tx>
            <c:strRef>
              <c:f>Sheet8!$D$102</c:f>
              <c:strCache>
                <c:ptCount val="1"/>
                <c:pt idx="0">
                  <c:v>Initial Effective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Sheet8!$A$103:$A$104</c:f>
              <c:strCache>
                <c:ptCount val="2"/>
                <c:pt idx="0">
                  <c:v>18-29</c:v>
                </c:pt>
                <c:pt idx="1">
                  <c:v>70 +</c:v>
                </c:pt>
              </c:strCache>
            </c:strRef>
          </c:cat>
          <c:val>
            <c:numRef>
              <c:f>Sheet8!$D$103:$D$104</c:f>
              <c:numCache>
                <c:formatCode>0%</c:formatCode>
                <c:ptCount val="2"/>
                <c:pt idx="0">
                  <c:v>0.13234399999999999</c:v>
                </c:pt>
                <c:pt idx="1">
                  <c:v>0.19720259999999998</c:v>
                </c:pt>
              </c:numCache>
            </c:numRef>
          </c:val>
          <c:extLst>
            <c:ext xmlns:c16="http://schemas.microsoft.com/office/drawing/2014/chart" uri="{C3380CC4-5D6E-409C-BE32-E72D297353CC}">
              <c16:uniqueId val="{00000002-115D-42A6-AEF0-C329A6789A6F}"/>
            </c:ext>
          </c:extLst>
        </c:ser>
        <c:ser>
          <c:idx val="3"/>
          <c:order val="3"/>
          <c:tx>
            <c:strRef>
              <c:f>Sheet8!$E$102</c:f>
              <c:strCache>
                <c:ptCount val="1"/>
                <c:pt idx="0">
                  <c:v>Year 3 Effective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Sheet8!$A$103:$A$104</c:f>
              <c:strCache>
                <c:ptCount val="2"/>
                <c:pt idx="0">
                  <c:v>18-29</c:v>
                </c:pt>
                <c:pt idx="1">
                  <c:v>70 +</c:v>
                </c:pt>
              </c:strCache>
            </c:strRef>
          </c:cat>
          <c:val>
            <c:numRef>
              <c:f>Sheet8!$E$103:$E$104</c:f>
              <c:numCache>
                <c:formatCode>0%</c:formatCode>
                <c:ptCount val="2"/>
                <c:pt idx="0">
                  <c:v>0.12351665519999999</c:v>
                </c:pt>
                <c:pt idx="1">
                  <c:v>0.21167727083999999</c:v>
                </c:pt>
              </c:numCache>
            </c:numRef>
          </c:val>
          <c:extLst>
            <c:ext xmlns:c16="http://schemas.microsoft.com/office/drawing/2014/chart" uri="{C3380CC4-5D6E-409C-BE32-E72D297353CC}">
              <c16:uniqueId val="{00000003-115D-42A6-AEF0-C329A6789A6F}"/>
            </c:ext>
          </c:extLst>
        </c:ser>
        <c:dLbls>
          <c:showLegendKey val="0"/>
          <c:showVal val="0"/>
          <c:showCatName val="0"/>
          <c:showSerName val="0"/>
          <c:showPercent val="0"/>
          <c:showBubbleSize val="0"/>
        </c:dLbls>
        <c:gapWidth val="219"/>
        <c:overlap val="-27"/>
        <c:axId val="1476275360"/>
        <c:axId val="1476262464"/>
      </c:barChart>
      <c:catAx>
        <c:axId val="14762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262464"/>
        <c:crosses val="autoZero"/>
        <c:auto val="1"/>
        <c:lblAlgn val="ctr"/>
        <c:lblOffset val="100"/>
        <c:noMultiLvlLbl val="0"/>
      </c:catAx>
      <c:valAx>
        <c:axId val="147626246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275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Demographics by Recruitment Mode and Benchmark (ACS)</a:t>
            </a:r>
          </a:p>
        </c:rich>
      </c:tx>
      <c:layout>
        <c:manualLayout>
          <c:xMode val="edge"/>
          <c:yMode val="edge"/>
          <c:x val="0.19464719465298316"/>
          <c:y val="8.4529384070498913E-4"/>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767834751123314E-2"/>
          <c:y val="0.14648571803702845"/>
          <c:w val="0.91879188727197514"/>
          <c:h val="0.62231833605851228"/>
        </c:manualLayout>
      </c:layout>
      <c:barChart>
        <c:barDir val="col"/>
        <c:grouping val="clustered"/>
        <c:varyColors val="0"/>
        <c:ser>
          <c:idx val="0"/>
          <c:order val="0"/>
          <c:tx>
            <c:strRef>
              <c:f>Sheet1!$L$1</c:f>
              <c:strCache>
                <c:ptCount val="1"/>
                <c:pt idx="0">
                  <c:v>Web</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Sheet1!$K$2:$K$8</c:f>
              <c:strCache>
                <c:ptCount val="7"/>
                <c:pt idx="0">
                  <c:v>Young Adults (18-24)</c:v>
                </c:pt>
                <c:pt idx="1">
                  <c:v>Older Adults (65+)</c:v>
                </c:pt>
                <c:pt idx="2">
                  <c:v>African American</c:v>
                </c:pt>
                <c:pt idx="3">
                  <c:v>Hispanic</c:v>
                </c:pt>
                <c:pt idx="4">
                  <c:v>No HS diploma</c:v>
                </c:pt>
                <c:pt idx="5">
                  <c:v>HS graduate or equivalent</c:v>
                </c:pt>
                <c:pt idx="6">
                  <c:v>Under $25K</c:v>
                </c:pt>
              </c:strCache>
            </c:strRef>
          </c:cat>
          <c:val>
            <c:numRef>
              <c:f>Sheet1!$L$2:$L$8</c:f>
              <c:numCache>
                <c:formatCode>0%</c:formatCode>
                <c:ptCount val="7"/>
                <c:pt idx="0">
                  <c:v>6.9000000000000006E-2</c:v>
                </c:pt>
                <c:pt idx="1">
                  <c:v>0.153</c:v>
                </c:pt>
                <c:pt idx="2">
                  <c:v>0.11700000000000001</c:v>
                </c:pt>
                <c:pt idx="3">
                  <c:v>0.10199999999999999</c:v>
                </c:pt>
                <c:pt idx="4">
                  <c:v>4.1000000000000002E-2</c:v>
                </c:pt>
                <c:pt idx="5">
                  <c:v>0.14799999999999999</c:v>
                </c:pt>
                <c:pt idx="6">
                  <c:v>0.184</c:v>
                </c:pt>
              </c:numCache>
            </c:numRef>
          </c:val>
          <c:extLst>
            <c:ext xmlns:c16="http://schemas.microsoft.com/office/drawing/2014/chart" uri="{C3380CC4-5D6E-409C-BE32-E72D297353CC}">
              <c16:uniqueId val="{00000000-5481-4DAB-B29C-1B6DC71CC772}"/>
            </c:ext>
          </c:extLst>
        </c:ser>
        <c:ser>
          <c:idx val="1"/>
          <c:order val="1"/>
          <c:tx>
            <c:strRef>
              <c:f>Sheet1!$M$1</c:f>
              <c:strCache>
                <c:ptCount val="1"/>
                <c:pt idx="0">
                  <c:v>Outbound Phone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Sheet1!$K$2:$K$8</c:f>
              <c:strCache>
                <c:ptCount val="7"/>
                <c:pt idx="0">
                  <c:v>Young Adults (18-24)</c:v>
                </c:pt>
                <c:pt idx="1">
                  <c:v>Older Adults (65+)</c:v>
                </c:pt>
                <c:pt idx="2">
                  <c:v>African American</c:v>
                </c:pt>
                <c:pt idx="3">
                  <c:v>Hispanic</c:v>
                </c:pt>
                <c:pt idx="4">
                  <c:v>No HS diploma</c:v>
                </c:pt>
                <c:pt idx="5">
                  <c:v>HS graduate or equivalent</c:v>
                </c:pt>
                <c:pt idx="6">
                  <c:v>Under $25K</c:v>
                </c:pt>
              </c:strCache>
            </c:strRef>
          </c:cat>
          <c:val>
            <c:numRef>
              <c:f>Sheet1!$M$2:$M$8</c:f>
              <c:numCache>
                <c:formatCode>0%</c:formatCode>
                <c:ptCount val="7"/>
                <c:pt idx="0">
                  <c:v>2.5000000000000001E-2</c:v>
                </c:pt>
                <c:pt idx="1">
                  <c:v>0.41699999999999998</c:v>
                </c:pt>
                <c:pt idx="2">
                  <c:v>0.17799999999999999</c:v>
                </c:pt>
                <c:pt idx="3">
                  <c:v>8.3000000000000004E-2</c:v>
                </c:pt>
                <c:pt idx="4">
                  <c:v>8.7999999999999995E-2</c:v>
                </c:pt>
                <c:pt idx="5">
                  <c:v>0.2</c:v>
                </c:pt>
                <c:pt idx="6">
                  <c:v>0.24</c:v>
                </c:pt>
              </c:numCache>
            </c:numRef>
          </c:val>
          <c:extLst>
            <c:ext xmlns:c16="http://schemas.microsoft.com/office/drawing/2014/chart" uri="{C3380CC4-5D6E-409C-BE32-E72D297353CC}">
              <c16:uniqueId val="{00000001-5481-4DAB-B29C-1B6DC71CC772}"/>
            </c:ext>
          </c:extLst>
        </c:ser>
        <c:ser>
          <c:idx val="2"/>
          <c:order val="2"/>
          <c:tx>
            <c:strRef>
              <c:f>Sheet1!$N$1</c:f>
              <c:strCache>
                <c:ptCount val="1"/>
                <c:pt idx="0">
                  <c:v>Inbound Phone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Sheet1!$K$2:$K$8</c:f>
              <c:strCache>
                <c:ptCount val="7"/>
                <c:pt idx="0">
                  <c:v>Young Adults (18-24)</c:v>
                </c:pt>
                <c:pt idx="1">
                  <c:v>Older Adults (65+)</c:v>
                </c:pt>
                <c:pt idx="2">
                  <c:v>African American</c:v>
                </c:pt>
                <c:pt idx="3">
                  <c:v>Hispanic</c:v>
                </c:pt>
                <c:pt idx="4">
                  <c:v>No HS diploma</c:v>
                </c:pt>
                <c:pt idx="5">
                  <c:v>HS graduate or equivalent</c:v>
                </c:pt>
                <c:pt idx="6">
                  <c:v>Under $25K</c:v>
                </c:pt>
              </c:strCache>
            </c:strRef>
          </c:cat>
          <c:val>
            <c:numRef>
              <c:f>Sheet1!$N$2:$N$8</c:f>
              <c:numCache>
                <c:formatCode>0%</c:formatCode>
                <c:ptCount val="7"/>
                <c:pt idx="0">
                  <c:v>0.02</c:v>
                </c:pt>
                <c:pt idx="1">
                  <c:v>0.35599999999999998</c:v>
                </c:pt>
                <c:pt idx="2">
                  <c:v>0.308</c:v>
                </c:pt>
                <c:pt idx="3">
                  <c:v>8.6999999999999994E-2</c:v>
                </c:pt>
                <c:pt idx="4">
                  <c:v>0.13200000000000001</c:v>
                </c:pt>
                <c:pt idx="5">
                  <c:v>0.27900000000000003</c:v>
                </c:pt>
                <c:pt idx="6">
                  <c:v>0.45600000000000002</c:v>
                </c:pt>
              </c:numCache>
            </c:numRef>
          </c:val>
          <c:extLst>
            <c:ext xmlns:c16="http://schemas.microsoft.com/office/drawing/2014/chart" uri="{C3380CC4-5D6E-409C-BE32-E72D297353CC}">
              <c16:uniqueId val="{00000002-5481-4DAB-B29C-1B6DC71CC772}"/>
            </c:ext>
          </c:extLst>
        </c:ser>
        <c:ser>
          <c:idx val="3"/>
          <c:order val="3"/>
          <c:tx>
            <c:strRef>
              <c:f>Sheet1!$O$1</c:f>
              <c:strCache>
                <c:ptCount val="1"/>
                <c:pt idx="0">
                  <c:v>FedEx Only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Sheet1!$K$2:$K$8</c:f>
              <c:strCache>
                <c:ptCount val="7"/>
                <c:pt idx="0">
                  <c:v>Young Adults (18-24)</c:v>
                </c:pt>
                <c:pt idx="1">
                  <c:v>Older Adults (65+)</c:v>
                </c:pt>
                <c:pt idx="2">
                  <c:v>African American</c:v>
                </c:pt>
                <c:pt idx="3">
                  <c:v>Hispanic</c:v>
                </c:pt>
                <c:pt idx="4">
                  <c:v>No HS diploma</c:v>
                </c:pt>
                <c:pt idx="5">
                  <c:v>HS graduate or equivalent</c:v>
                </c:pt>
                <c:pt idx="6">
                  <c:v>Under $25K</c:v>
                </c:pt>
              </c:strCache>
            </c:strRef>
          </c:cat>
          <c:val>
            <c:numRef>
              <c:f>Sheet1!$O$2:$O$8</c:f>
              <c:numCache>
                <c:formatCode>0%</c:formatCode>
                <c:ptCount val="7"/>
                <c:pt idx="0">
                  <c:v>0.11</c:v>
                </c:pt>
                <c:pt idx="1">
                  <c:v>0.14499999999999999</c:v>
                </c:pt>
                <c:pt idx="2">
                  <c:v>0.16500000000000001</c:v>
                </c:pt>
                <c:pt idx="3">
                  <c:v>0.13900000000000001</c:v>
                </c:pt>
                <c:pt idx="4">
                  <c:v>0.09</c:v>
                </c:pt>
                <c:pt idx="5">
                  <c:v>0.221</c:v>
                </c:pt>
                <c:pt idx="6">
                  <c:v>0.22800000000000001</c:v>
                </c:pt>
              </c:numCache>
            </c:numRef>
          </c:val>
          <c:extLst>
            <c:ext xmlns:c16="http://schemas.microsoft.com/office/drawing/2014/chart" uri="{C3380CC4-5D6E-409C-BE32-E72D297353CC}">
              <c16:uniqueId val="{00000003-5481-4DAB-B29C-1B6DC71CC772}"/>
            </c:ext>
          </c:extLst>
        </c:ser>
        <c:ser>
          <c:idx val="4"/>
          <c:order val="4"/>
          <c:tx>
            <c:strRef>
              <c:f>Sheet1!$P$1</c:f>
              <c:strCache>
                <c:ptCount val="1"/>
                <c:pt idx="0">
                  <c:v>In-person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Sheet1!$K$2:$K$8</c:f>
              <c:strCache>
                <c:ptCount val="7"/>
                <c:pt idx="0">
                  <c:v>Young Adults (18-24)</c:v>
                </c:pt>
                <c:pt idx="1">
                  <c:v>Older Adults (65+)</c:v>
                </c:pt>
                <c:pt idx="2">
                  <c:v>African American</c:v>
                </c:pt>
                <c:pt idx="3">
                  <c:v>Hispanic</c:v>
                </c:pt>
                <c:pt idx="4">
                  <c:v>No HS diploma</c:v>
                </c:pt>
                <c:pt idx="5">
                  <c:v>HS graduate or equivalent</c:v>
                </c:pt>
                <c:pt idx="6">
                  <c:v>Under $25K</c:v>
                </c:pt>
              </c:strCache>
            </c:strRef>
          </c:cat>
          <c:val>
            <c:numRef>
              <c:f>Sheet1!$P$2:$P$8</c:f>
              <c:numCache>
                <c:formatCode>0%</c:formatCode>
                <c:ptCount val="7"/>
                <c:pt idx="0">
                  <c:v>0.11700000000000001</c:v>
                </c:pt>
                <c:pt idx="1">
                  <c:v>0.158</c:v>
                </c:pt>
                <c:pt idx="2">
                  <c:v>0.192</c:v>
                </c:pt>
                <c:pt idx="3">
                  <c:v>0.17899999999999999</c:v>
                </c:pt>
                <c:pt idx="4">
                  <c:v>0.126</c:v>
                </c:pt>
                <c:pt idx="5">
                  <c:v>0.24</c:v>
                </c:pt>
                <c:pt idx="6">
                  <c:v>0.28100000000000003</c:v>
                </c:pt>
              </c:numCache>
            </c:numRef>
          </c:val>
          <c:extLst>
            <c:ext xmlns:c16="http://schemas.microsoft.com/office/drawing/2014/chart" uri="{C3380CC4-5D6E-409C-BE32-E72D297353CC}">
              <c16:uniqueId val="{00000004-5481-4DAB-B29C-1B6DC71CC772}"/>
            </c:ext>
          </c:extLst>
        </c:ser>
        <c:ser>
          <c:idx val="5"/>
          <c:order val="5"/>
          <c:tx>
            <c:strRef>
              <c:f>Sheet1!$Q$1</c:f>
              <c:strCache>
                <c:ptCount val="1"/>
                <c:pt idx="0">
                  <c:v>ACS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Sheet1!$K$2:$K$8</c:f>
              <c:strCache>
                <c:ptCount val="7"/>
                <c:pt idx="0">
                  <c:v>Young Adults (18-24)</c:v>
                </c:pt>
                <c:pt idx="1">
                  <c:v>Older Adults (65+)</c:v>
                </c:pt>
                <c:pt idx="2">
                  <c:v>African American</c:v>
                </c:pt>
                <c:pt idx="3">
                  <c:v>Hispanic</c:v>
                </c:pt>
                <c:pt idx="4">
                  <c:v>No HS diploma</c:v>
                </c:pt>
                <c:pt idx="5">
                  <c:v>HS graduate or equivalent</c:v>
                </c:pt>
                <c:pt idx="6">
                  <c:v>Under $25K</c:v>
                </c:pt>
              </c:strCache>
            </c:strRef>
          </c:cat>
          <c:val>
            <c:numRef>
              <c:f>Sheet1!$Q$2:$Q$8</c:f>
              <c:numCache>
                <c:formatCode>0%</c:formatCode>
                <c:ptCount val="7"/>
                <c:pt idx="0">
                  <c:v>0.122</c:v>
                </c:pt>
                <c:pt idx="1">
                  <c:v>0.20200000000000001</c:v>
                </c:pt>
                <c:pt idx="2">
                  <c:v>0.123</c:v>
                </c:pt>
                <c:pt idx="3">
                  <c:v>0.18099999999999999</c:v>
                </c:pt>
                <c:pt idx="4">
                  <c:v>0.12</c:v>
                </c:pt>
                <c:pt idx="5">
                  <c:v>0.27100000000000002</c:v>
                </c:pt>
                <c:pt idx="6">
                  <c:v>0.20300000000000001</c:v>
                </c:pt>
              </c:numCache>
            </c:numRef>
          </c:val>
          <c:extLst>
            <c:ext xmlns:c16="http://schemas.microsoft.com/office/drawing/2014/chart" uri="{C3380CC4-5D6E-409C-BE32-E72D297353CC}">
              <c16:uniqueId val="{00000005-5481-4DAB-B29C-1B6DC71CC772}"/>
            </c:ext>
          </c:extLst>
        </c:ser>
        <c:dLbls>
          <c:showLegendKey val="0"/>
          <c:showVal val="0"/>
          <c:showCatName val="0"/>
          <c:showSerName val="0"/>
          <c:showPercent val="0"/>
          <c:showBubbleSize val="0"/>
        </c:dLbls>
        <c:gapWidth val="219"/>
        <c:overlap val="-27"/>
        <c:axId val="2089294591"/>
        <c:axId val="2089297919"/>
      </c:barChart>
      <c:catAx>
        <c:axId val="2089294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89297919"/>
        <c:crosses val="autoZero"/>
        <c:auto val="1"/>
        <c:lblAlgn val="ctr"/>
        <c:lblOffset val="100"/>
        <c:noMultiLvlLbl val="0"/>
      </c:catAx>
      <c:valAx>
        <c:axId val="2089297919"/>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89294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1" i="0" u="none" strike="noStrike" kern="1200" spc="0" baseline="0">
                <a:solidFill>
                  <a:schemeClr val="tx1">
                    <a:lumMod val="75000"/>
                  </a:schemeClr>
                </a:solidFill>
                <a:latin typeface="+mn-lt"/>
                <a:ea typeface="+mn-ea"/>
                <a:cs typeface="+mn-cs"/>
              </a:defRPr>
            </a:pPr>
            <a:r>
              <a:rPr lang="en-US" sz="1600" dirty="0">
                <a:solidFill>
                  <a:schemeClr val="tx1">
                    <a:lumMod val="75000"/>
                  </a:schemeClr>
                </a:solidFill>
                <a:effectLst/>
              </a:rPr>
              <a:t>In general, do you think the benefits the United States gets from legal immigration outweigh the risks, or are the risks to the United States great enough so that legal immigration should be further limited?</a:t>
            </a:r>
          </a:p>
          <a:p>
            <a:pPr algn="ctr">
              <a:defRPr b="1">
                <a:solidFill>
                  <a:schemeClr val="tx1">
                    <a:lumMod val="75000"/>
                  </a:schemeClr>
                </a:solidFill>
              </a:defRPr>
            </a:pPr>
            <a:r>
              <a:rPr lang="en-US" sz="1600" dirty="0">
                <a:solidFill>
                  <a:schemeClr val="tx1">
                    <a:lumMod val="75000"/>
                  </a:schemeClr>
                </a:solidFill>
                <a:effectLst/>
              </a:rPr>
              <a:t>% Outweigh</a:t>
            </a:r>
          </a:p>
        </c:rich>
      </c:tx>
      <c:layout>
        <c:manualLayout>
          <c:xMode val="edge"/>
          <c:yMode val="edge"/>
          <c:x val="0.12631117801451289"/>
          <c:y val="3.7192517451197754E-2"/>
        </c:manualLayout>
      </c:layout>
      <c:overlay val="0"/>
      <c:spPr>
        <a:noFill/>
        <a:ln>
          <a:noFill/>
        </a:ln>
        <a:effectLst/>
      </c:spPr>
      <c:txPr>
        <a:bodyPr rot="0" spcFirstLastPara="1" vertOverflow="ellipsis" vert="horz" wrap="square" anchor="ctr" anchorCtr="1"/>
        <a:lstStyle/>
        <a:p>
          <a:pPr algn="ctr">
            <a:defRPr sz="1862" b="1" i="0" u="none" strike="noStrike" kern="1200" spc="0" baseline="0">
              <a:solidFill>
                <a:schemeClr val="tx1">
                  <a:lumMod val="75000"/>
                </a:schemeClr>
              </a:solidFill>
              <a:latin typeface="+mn-lt"/>
              <a:ea typeface="+mn-ea"/>
              <a:cs typeface="+mn-cs"/>
            </a:defRPr>
          </a:pPr>
          <a:endParaRPr lang="en-US"/>
        </a:p>
      </c:txPr>
    </c:title>
    <c:autoTitleDeleted val="0"/>
    <c:plotArea>
      <c:layout>
        <c:manualLayout>
          <c:layoutTarget val="inner"/>
          <c:xMode val="edge"/>
          <c:yMode val="edge"/>
          <c:x val="0.15363980237764396"/>
          <c:y val="0.38786836699272431"/>
          <c:w val="0.81939941330863053"/>
          <c:h val="0.52326201611168144"/>
        </c:manualLayout>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74C5-4131-BAC4-1728AE54C3D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74C5-4131-BAC4-1728AE54C3D6}"/>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74C5-4131-BAC4-1728AE54C3D6}"/>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4C5-4131-BAC4-1728AE54C3D6}"/>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C5-4131-BAC4-1728AE54C3D6}"/>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C5-4131-BAC4-1728AE54C3D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Phone-Phone</c:v>
                </c:pt>
                <c:pt idx="1">
                  <c:v>Web-Phone</c:v>
                </c:pt>
                <c:pt idx="2">
                  <c:v>Web-Web</c:v>
                </c:pt>
              </c:strCache>
            </c:strRef>
          </c:cat>
          <c:val>
            <c:numRef>
              <c:f>Sheet1!$B$2:$B$4</c:f>
              <c:numCache>
                <c:formatCode>General</c:formatCode>
                <c:ptCount val="3"/>
                <c:pt idx="0">
                  <c:v>39</c:v>
                </c:pt>
                <c:pt idx="1">
                  <c:v>65</c:v>
                </c:pt>
                <c:pt idx="2">
                  <c:v>61</c:v>
                </c:pt>
              </c:numCache>
            </c:numRef>
          </c:val>
          <c:extLst>
            <c:ext xmlns:c16="http://schemas.microsoft.com/office/drawing/2014/chart" uri="{C3380CC4-5D6E-409C-BE32-E72D297353CC}">
              <c16:uniqueId val="{00000006-74C5-4131-BAC4-1728AE54C3D6}"/>
            </c:ext>
          </c:extLst>
        </c:ser>
        <c:dLbls>
          <c:showLegendKey val="0"/>
          <c:showVal val="0"/>
          <c:showCatName val="0"/>
          <c:showSerName val="0"/>
          <c:showPercent val="0"/>
          <c:showBubbleSize val="0"/>
        </c:dLbls>
        <c:gapWidth val="219"/>
        <c:overlap val="-27"/>
        <c:axId val="259141568"/>
        <c:axId val="259142128"/>
      </c:barChart>
      <c:catAx>
        <c:axId val="25914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75000"/>
                  </a:schemeClr>
                </a:solidFill>
                <a:latin typeface="+mn-lt"/>
                <a:ea typeface="+mn-ea"/>
                <a:cs typeface="+mn-cs"/>
              </a:defRPr>
            </a:pPr>
            <a:endParaRPr lang="en-US"/>
          </a:p>
        </c:txPr>
        <c:crossAx val="259142128"/>
        <c:crosses val="autoZero"/>
        <c:auto val="1"/>
        <c:lblAlgn val="ctr"/>
        <c:lblOffset val="100"/>
        <c:noMultiLvlLbl val="0"/>
      </c:catAx>
      <c:valAx>
        <c:axId val="25914212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75000"/>
                      </a:schemeClr>
                    </a:solidFill>
                    <a:latin typeface="+mn-lt"/>
                    <a:ea typeface="+mn-ea"/>
                    <a:cs typeface="+mn-cs"/>
                  </a:defRPr>
                </a:pPr>
                <a:r>
                  <a:rPr lang="en-US" dirty="0">
                    <a:solidFill>
                      <a:schemeClr val="tx1">
                        <a:lumMod val="75000"/>
                      </a:schemeClr>
                    </a:solidFill>
                  </a:rPr>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schemeClr>
                </a:solidFill>
                <a:latin typeface="+mn-lt"/>
                <a:ea typeface="+mn-ea"/>
                <a:cs typeface="+mn-cs"/>
              </a:defRPr>
            </a:pPr>
            <a:endParaRPr lang="en-US"/>
          </a:p>
        </c:txPr>
        <c:crossAx val="259141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75000"/>
                  </a:schemeClr>
                </a:solidFill>
                <a:latin typeface="+mn-lt"/>
                <a:ea typeface="+mn-ea"/>
                <a:cs typeface="+mn-cs"/>
              </a:defRPr>
            </a:pPr>
            <a:r>
              <a:rPr lang="en-US" sz="1800" dirty="0">
                <a:solidFill>
                  <a:schemeClr val="tx1">
                    <a:lumMod val="75000"/>
                  </a:schemeClr>
                </a:solidFill>
                <a:effectLst/>
              </a:rPr>
              <a:t>Is there a lot of discrimination against each of the following groups, or not? Blacks</a:t>
            </a:r>
            <a:endParaRPr lang="en-US" dirty="0">
              <a:solidFill>
                <a:schemeClr val="tx1">
                  <a:lumMod val="75000"/>
                </a:schemeClr>
              </a:solidFill>
              <a:effectLst/>
            </a:endParaRPr>
          </a:p>
          <a:p>
            <a:pPr>
              <a:defRPr b="1">
                <a:solidFill>
                  <a:schemeClr val="tx1">
                    <a:lumMod val="75000"/>
                  </a:schemeClr>
                </a:solidFill>
              </a:defRPr>
            </a:pPr>
            <a:r>
              <a:rPr lang="en-US" sz="1800" dirty="0">
                <a:solidFill>
                  <a:schemeClr val="tx1">
                    <a:lumMod val="75000"/>
                  </a:schemeClr>
                </a:solidFill>
                <a:effectLst/>
              </a:rPr>
              <a:t>% Yes, a lot of discrimination</a:t>
            </a:r>
            <a:endParaRPr lang="en-US" dirty="0">
              <a:solidFill>
                <a:schemeClr val="tx1">
                  <a:lumMod val="75000"/>
                </a:schemeClr>
              </a:solidFill>
              <a:effectLst/>
            </a:endParaRPr>
          </a:p>
        </c:rich>
      </c:tx>
      <c:layout>
        <c:manualLayout>
          <c:xMode val="edge"/>
          <c:yMode val="edge"/>
          <c:x val="0.11187490350470897"/>
          <c:y val="4.8754556469919573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75000"/>
                </a:schemeClr>
              </a:solidFill>
              <a:latin typeface="+mn-lt"/>
              <a:ea typeface="+mn-ea"/>
              <a:cs typeface="+mn-cs"/>
            </a:defRPr>
          </a:pPr>
          <a:endParaRPr lang="en-US"/>
        </a:p>
      </c:txPr>
    </c:title>
    <c:autoTitleDeleted val="0"/>
    <c:plotArea>
      <c:layout>
        <c:manualLayout>
          <c:layoutTarget val="inner"/>
          <c:xMode val="edge"/>
          <c:yMode val="edge"/>
          <c:x val="0.15363980237764396"/>
          <c:y val="0.3582690091752721"/>
          <c:w val="0.81939941330863053"/>
          <c:h val="0.54976005605662726"/>
        </c:manualLayout>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B394-4A2B-A62D-AD99708DF2B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B394-4A2B-A62D-AD99708DF2B6}"/>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B394-4A2B-A62D-AD99708DF2B6}"/>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94-4A2B-A62D-AD99708DF2B6}"/>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94-4A2B-A62D-AD99708DF2B6}"/>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94-4A2B-A62D-AD99708DF2B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Phone-Phone</c:v>
                </c:pt>
                <c:pt idx="1">
                  <c:v>Web-Phone</c:v>
                </c:pt>
                <c:pt idx="2">
                  <c:v>Web-Web</c:v>
                </c:pt>
              </c:strCache>
            </c:strRef>
          </c:cat>
          <c:val>
            <c:numRef>
              <c:f>Sheet1!$B$2:$B$4</c:f>
              <c:numCache>
                <c:formatCode>General</c:formatCode>
                <c:ptCount val="3"/>
                <c:pt idx="0">
                  <c:v>72</c:v>
                </c:pt>
                <c:pt idx="1">
                  <c:v>76</c:v>
                </c:pt>
                <c:pt idx="2">
                  <c:v>66</c:v>
                </c:pt>
              </c:numCache>
            </c:numRef>
          </c:val>
          <c:extLst>
            <c:ext xmlns:c16="http://schemas.microsoft.com/office/drawing/2014/chart" uri="{C3380CC4-5D6E-409C-BE32-E72D297353CC}">
              <c16:uniqueId val="{00000006-B394-4A2B-A62D-AD99708DF2B6}"/>
            </c:ext>
          </c:extLst>
        </c:ser>
        <c:dLbls>
          <c:showLegendKey val="0"/>
          <c:showVal val="0"/>
          <c:showCatName val="0"/>
          <c:showSerName val="0"/>
          <c:showPercent val="0"/>
          <c:showBubbleSize val="0"/>
        </c:dLbls>
        <c:gapWidth val="219"/>
        <c:overlap val="-27"/>
        <c:axId val="323965936"/>
        <c:axId val="323966496"/>
      </c:barChart>
      <c:catAx>
        <c:axId val="32396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75000"/>
                  </a:schemeClr>
                </a:solidFill>
                <a:latin typeface="+mn-lt"/>
                <a:ea typeface="+mn-ea"/>
                <a:cs typeface="+mn-cs"/>
              </a:defRPr>
            </a:pPr>
            <a:endParaRPr lang="en-US"/>
          </a:p>
        </c:txPr>
        <c:crossAx val="323966496"/>
        <c:crosses val="autoZero"/>
        <c:auto val="1"/>
        <c:lblAlgn val="ctr"/>
        <c:lblOffset val="100"/>
        <c:noMultiLvlLbl val="0"/>
      </c:catAx>
      <c:valAx>
        <c:axId val="32396649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75000"/>
                      </a:schemeClr>
                    </a:solidFill>
                    <a:latin typeface="+mn-lt"/>
                    <a:ea typeface="+mn-ea"/>
                    <a:cs typeface="+mn-cs"/>
                  </a:defRPr>
                </a:pPr>
                <a:r>
                  <a:rPr lang="en-US" dirty="0">
                    <a:solidFill>
                      <a:schemeClr val="tx1">
                        <a:lumMod val="75000"/>
                      </a:schemeClr>
                    </a:solidFill>
                  </a:rPr>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schemeClr>
                </a:solidFill>
                <a:latin typeface="+mn-lt"/>
                <a:ea typeface="+mn-ea"/>
                <a:cs typeface="+mn-cs"/>
              </a:defRPr>
            </a:pPr>
            <a:endParaRPr lang="en-US"/>
          </a:p>
        </c:txPr>
        <c:crossAx val="323965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Average Survey Invitations Per Month (by Quarter) </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Sheet4!$V$3</c:f>
              <c:strCache>
                <c:ptCount val="1"/>
                <c:pt idx="0">
                  <c:v>Total</c:v>
                </c:pt>
              </c:strCache>
            </c:strRef>
          </c:tx>
          <c:spPr>
            <a:ln w="28575" cap="rnd">
              <a:noFill/>
              <a:round/>
            </a:ln>
            <a:effectLst/>
          </c:spPr>
          <c:marker>
            <c:symbol val="none"/>
          </c:marker>
          <c:trendline>
            <c:spPr>
              <a:ln w="31750" cap="rnd">
                <a:solidFill>
                  <a:schemeClr val="tx1"/>
                </a:solidFill>
                <a:prstDash val="solid"/>
              </a:ln>
              <a:effectLst/>
            </c:spPr>
            <c:trendlineType val="movingAvg"/>
            <c:period val="3"/>
            <c:dispRSqr val="0"/>
            <c:dispEq val="0"/>
          </c:trendline>
          <c:cat>
            <c:numRef>
              <c:f>Sheet4!$U$5:$U$29</c:f>
              <c:numCache>
                <c:formatCode>General</c:formatCode>
                <c:ptCount val="25"/>
                <c:pt idx="0">
                  <c:v>151</c:v>
                </c:pt>
                <c:pt idx="1">
                  <c:v>152</c:v>
                </c:pt>
                <c:pt idx="2">
                  <c:v>153</c:v>
                </c:pt>
                <c:pt idx="3">
                  <c:v>154</c:v>
                </c:pt>
                <c:pt idx="4">
                  <c:v>161</c:v>
                </c:pt>
                <c:pt idx="5">
                  <c:v>162</c:v>
                </c:pt>
                <c:pt idx="6">
                  <c:v>163</c:v>
                </c:pt>
                <c:pt idx="7">
                  <c:v>164</c:v>
                </c:pt>
                <c:pt idx="8">
                  <c:v>171</c:v>
                </c:pt>
                <c:pt idx="9">
                  <c:v>172</c:v>
                </c:pt>
                <c:pt idx="10">
                  <c:v>173</c:v>
                </c:pt>
                <c:pt idx="11">
                  <c:v>174</c:v>
                </c:pt>
                <c:pt idx="12">
                  <c:v>181</c:v>
                </c:pt>
                <c:pt idx="13">
                  <c:v>182</c:v>
                </c:pt>
                <c:pt idx="14">
                  <c:v>183</c:v>
                </c:pt>
                <c:pt idx="15">
                  <c:v>184</c:v>
                </c:pt>
                <c:pt idx="16">
                  <c:v>191</c:v>
                </c:pt>
                <c:pt idx="17">
                  <c:v>192</c:v>
                </c:pt>
                <c:pt idx="18">
                  <c:v>193</c:v>
                </c:pt>
                <c:pt idx="19">
                  <c:v>194</c:v>
                </c:pt>
                <c:pt idx="20">
                  <c:v>201</c:v>
                </c:pt>
                <c:pt idx="21">
                  <c:v>202</c:v>
                </c:pt>
                <c:pt idx="22">
                  <c:v>203</c:v>
                </c:pt>
                <c:pt idx="23">
                  <c:v>204</c:v>
                </c:pt>
                <c:pt idx="24">
                  <c:v>211</c:v>
                </c:pt>
              </c:numCache>
            </c:numRef>
          </c:cat>
          <c:val>
            <c:numRef>
              <c:f>Sheet4!$V$5:$V$29</c:f>
              <c:numCache>
                <c:formatCode>0.0</c:formatCode>
                <c:ptCount val="25"/>
                <c:pt idx="0">
                  <c:v>1.95</c:v>
                </c:pt>
                <c:pt idx="1">
                  <c:v>2.3233333333333333</c:v>
                </c:pt>
                <c:pt idx="2">
                  <c:v>1.8566666666666667</c:v>
                </c:pt>
                <c:pt idx="3">
                  <c:v>1.9866666666666666</c:v>
                </c:pt>
                <c:pt idx="4">
                  <c:v>1.1166666666666667</c:v>
                </c:pt>
                <c:pt idx="5">
                  <c:v>1.6566666666666665</c:v>
                </c:pt>
                <c:pt idx="6">
                  <c:v>1.3933333333333333</c:v>
                </c:pt>
                <c:pt idx="7">
                  <c:v>1.2766666666666666</c:v>
                </c:pt>
                <c:pt idx="8">
                  <c:v>1.8099999999999998</c:v>
                </c:pt>
                <c:pt idx="9">
                  <c:v>1.5999999999999999</c:v>
                </c:pt>
                <c:pt idx="10">
                  <c:v>2.0066666666666664</c:v>
                </c:pt>
                <c:pt idx="11">
                  <c:v>3.0266666666666668</c:v>
                </c:pt>
                <c:pt idx="12">
                  <c:v>3.1766666666666663</c:v>
                </c:pt>
                <c:pt idx="13">
                  <c:v>2.4666666666666668</c:v>
                </c:pt>
                <c:pt idx="14">
                  <c:v>2.6666666666666665</c:v>
                </c:pt>
                <c:pt idx="15">
                  <c:v>2.37</c:v>
                </c:pt>
                <c:pt idx="16">
                  <c:v>3.34</c:v>
                </c:pt>
                <c:pt idx="17">
                  <c:v>2.65</c:v>
                </c:pt>
                <c:pt idx="18">
                  <c:v>3.4766666666666666</c:v>
                </c:pt>
                <c:pt idx="19">
                  <c:v>2.3933333333333331</c:v>
                </c:pt>
                <c:pt idx="20">
                  <c:v>3.76</c:v>
                </c:pt>
                <c:pt idx="21">
                  <c:v>4.5266666666666664</c:v>
                </c:pt>
                <c:pt idx="22">
                  <c:v>4.3566666666666665</c:v>
                </c:pt>
                <c:pt idx="23">
                  <c:v>3.6799999999999997</c:v>
                </c:pt>
                <c:pt idx="24">
                  <c:v>3.5966666666666662</c:v>
                </c:pt>
              </c:numCache>
            </c:numRef>
          </c:val>
          <c:smooth val="0"/>
          <c:extLst>
            <c:ext xmlns:c16="http://schemas.microsoft.com/office/drawing/2014/chart" uri="{C3380CC4-5D6E-409C-BE32-E72D297353CC}">
              <c16:uniqueId val="{00000001-3793-4F13-88B1-7A9235BE0EA1}"/>
            </c:ext>
          </c:extLst>
        </c:ser>
        <c:ser>
          <c:idx val="1"/>
          <c:order val="1"/>
          <c:tx>
            <c:strRef>
              <c:f>Sheet4!$W$3</c:f>
              <c:strCache>
                <c:ptCount val="1"/>
                <c:pt idx="0">
                  <c:v>AA</c:v>
                </c:pt>
              </c:strCache>
            </c:strRef>
          </c:tx>
          <c:spPr>
            <a:ln w="28575" cap="rnd">
              <a:noFill/>
              <a:round/>
            </a:ln>
            <a:effectLst/>
          </c:spPr>
          <c:marker>
            <c:symbol val="none"/>
          </c:marker>
          <c:trendline>
            <c:spPr>
              <a:ln w="19050" cap="rnd">
                <a:solidFill>
                  <a:schemeClr val="accent2"/>
                </a:solidFill>
                <a:prstDash val="solid"/>
              </a:ln>
              <a:effectLst/>
            </c:spPr>
            <c:trendlineType val="movingAvg"/>
            <c:period val="3"/>
            <c:dispRSqr val="0"/>
            <c:dispEq val="0"/>
          </c:trendline>
          <c:cat>
            <c:numRef>
              <c:f>Sheet4!$U$5:$U$29</c:f>
              <c:numCache>
                <c:formatCode>General</c:formatCode>
                <c:ptCount val="25"/>
                <c:pt idx="0">
                  <c:v>151</c:v>
                </c:pt>
                <c:pt idx="1">
                  <c:v>152</c:v>
                </c:pt>
                <c:pt idx="2">
                  <c:v>153</c:v>
                </c:pt>
                <c:pt idx="3">
                  <c:v>154</c:v>
                </c:pt>
                <c:pt idx="4">
                  <c:v>161</c:v>
                </c:pt>
                <c:pt idx="5">
                  <c:v>162</c:v>
                </c:pt>
                <c:pt idx="6">
                  <c:v>163</c:v>
                </c:pt>
                <c:pt idx="7">
                  <c:v>164</c:v>
                </c:pt>
                <c:pt idx="8">
                  <c:v>171</c:v>
                </c:pt>
                <c:pt idx="9">
                  <c:v>172</c:v>
                </c:pt>
                <c:pt idx="10">
                  <c:v>173</c:v>
                </c:pt>
                <c:pt idx="11">
                  <c:v>174</c:v>
                </c:pt>
                <c:pt idx="12">
                  <c:v>181</c:v>
                </c:pt>
                <c:pt idx="13">
                  <c:v>182</c:v>
                </c:pt>
                <c:pt idx="14">
                  <c:v>183</c:v>
                </c:pt>
                <c:pt idx="15">
                  <c:v>184</c:v>
                </c:pt>
                <c:pt idx="16">
                  <c:v>191</c:v>
                </c:pt>
                <c:pt idx="17">
                  <c:v>192</c:v>
                </c:pt>
                <c:pt idx="18">
                  <c:v>193</c:v>
                </c:pt>
                <c:pt idx="19">
                  <c:v>194</c:v>
                </c:pt>
                <c:pt idx="20">
                  <c:v>201</c:v>
                </c:pt>
                <c:pt idx="21">
                  <c:v>202</c:v>
                </c:pt>
                <c:pt idx="22">
                  <c:v>203</c:v>
                </c:pt>
                <c:pt idx="23">
                  <c:v>204</c:v>
                </c:pt>
                <c:pt idx="24">
                  <c:v>211</c:v>
                </c:pt>
              </c:numCache>
            </c:numRef>
          </c:cat>
          <c:val>
            <c:numRef>
              <c:f>Sheet4!$W$5:$W$29</c:f>
              <c:numCache>
                <c:formatCode>0.0</c:formatCode>
                <c:ptCount val="25"/>
                <c:pt idx="0">
                  <c:v>1.8233333333333333</c:v>
                </c:pt>
                <c:pt idx="1">
                  <c:v>2.42</c:v>
                </c:pt>
                <c:pt idx="2">
                  <c:v>1.7633333333333334</c:v>
                </c:pt>
                <c:pt idx="3">
                  <c:v>1.87</c:v>
                </c:pt>
                <c:pt idx="4">
                  <c:v>0.93</c:v>
                </c:pt>
                <c:pt idx="5">
                  <c:v>1.46</c:v>
                </c:pt>
                <c:pt idx="6">
                  <c:v>1.28</c:v>
                </c:pt>
                <c:pt idx="7">
                  <c:v>1.0833333333333333</c:v>
                </c:pt>
                <c:pt idx="8">
                  <c:v>1.4800000000000002</c:v>
                </c:pt>
                <c:pt idx="9">
                  <c:v>1.5633333333333335</c:v>
                </c:pt>
                <c:pt idx="10">
                  <c:v>1.6733333333333331</c:v>
                </c:pt>
                <c:pt idx="11">
                  <c:v>2.7633333333333332</c:v>
                </c:pt>
                <c:pt idx="12">
                  <c:v>2.7633333333333332</c:v>
                </c:pt>
                <c:pt idx="13">
                  <c:v>2.1833333333333331</c:v>
                </c:pt>
                <c:pt idx="14">
                  <c:v>2.2666666666666666</c:v>
                </c:pt>
                <c:pt idx="15">
                  <c:v>2.1800000000000002</c:v>
                </c:pt>
                <c:pt idx="16">
                  <c:v>3.1166666666666667</c:v>
                </c:pt>
                <c:pt idx="17">
                  <c:v>2.58</c:v>
                </c:pt>
                <c:pt idx="18">
                  <c:v>3.5966666666666662</c:v>
                </c:pt>
                <c:pt idx="19">
                  <c:v>2.6266666666666665</c:v>
                </c:pt>
                <c:pt idx="20">
                  <c:v>3.8933333333333331</c:v>
                </c:pt>
                <c:pt idx="21">
                  <c:v>4.7066666666666661</c:v>
                </c:pt>
                <c:pt idx="22">
                  <c:v>5.14</c:v>
                </c:pt>
                <c:pt idx="23">
                  <c:v>4.166666666666667</c:v>
                </c:pt>
                <c:pt idx="24">
                  <c:v>3.813333333333333</c:v>
                </c:pt>
              </c:numCache>
            </c:numRef>
          </c:val>
          <c:smooth val="0"/>
          <c:extLst>
            <c:ext xmlns:c16="http://schemas.microsoft.com/office/drawing/2014/chart" uri="{C3380CC4-5D6E-409C-BE32-E72D297353CC}">
              <c16:uniqueId val="{00000003-3793-4F13-88B1-7A9235BE0EA1}"/>
            </c:ext>
          </c:extLst>
        </c:ser>
        <c:ser>
          <c:idx val="2"/>
          <c:order val="2"/>
          <c:tx>
            <c:strRef>
              <c:f>Sheet4!$X$3</c:f>
              <c:strCache>
                <c:ptCount val="1"/>
                <c:pt idx="0">
                  <c:v>Hispanic</c:v>
                </c:pt>
              </c:strCache>
            </c:strRef>
          </c:tx>
          <c:spPr>
            <a:ln w="28575" cap="rnd">
              <a:noFill/>
              <a:round/>
            </a:ln>
            <a:effectLst/>
          </c:spPr>
          <c:marker>
            <c:symbol val="none"/>
          </c:marker>
          <c:trendline>
            <c:spPr>
              <a:ln w="19050" cap="rnd">
                <a:solidFill>
                  <a:schemeClr val="accent3"/>
                </a:solidFill>
                <a:prstDash val="solid"/>
              </a:ln>
              <a:effectLst/>
            </c:spPr>
            <c:trendlineType val="movingAvg"/>
            <c:period val="3"/>
            <c:dispRSqr val="0"/>
            <c:dispEq val="0"/>
          </c:trendline>
          <c:cat>
            <c:numRef>
              <c:f>Sheet4!$U$5:$U$29</c:f>
              <c:numCache>
                <c:formatCode>General</c:formatCode>
                <c:ptCount val="25"/>
                <c:pt idx="0">
                  <c:v>151</c:v>
                </c:pt>
                <c:pt idx="1">
                  <c:v>152</c:v>
                </c:pt>
                <c:pt idx="2">
                  <c:v>153</c:v>
                </c:pt>
                <c:pt idx="3">
                  <c:v>154</c:v>
                </c:pt>
                <c:pt idx="4">
                  <c:v>161</c:v>
                </c:pt>
                <c:pt idx="5">
                  <c:v>162</c:v>
                </c:pt>
                <c:pt idx="6">
                  <c:v>163</c:v>
                </c:pt>
                <c:pt idx="7">
                  <c:v>164</c:v>
                </c:pt>
                <c:pt idx="8">
                  <c:v>171</c:v>
                </c:pt>
                <c:pt idx="9">
                  <c:v>172</c:v>
                </c:pt>
                <c:pt idx="10">
                  <c:v>173</c:v>
                </c:pt>
                <c:pt idx="11">
                  <c:v>174</c:v>
                </c:pt>
                <c:pt idx="12">
                  <c:v>181</c:v>
                </c:pt>
                <c:pt idx="13">
                  <c:v>182</c:v>
                </c:pt>
                <c:pt idx="14">
                  <c:v>183</c:v>
                </c:pt>
                <c:pt idx="15">
                  <c:v>184</c:v>
                </c:pt>
                <c:pt idx="16">
                  <c:v>191</c:v>
                </c:pt>
                <c:pt idx="17">
                  <c:v>192</c:v>
                </c:pt>
                <c:pt idx="18">
                  <c:v>193</c:v>
                </c:pt>
                <c:pt idx="19">
                  <c:v>194</c:v>
                </c:pt>
                <c:pt idx="20">
                  <c:v>201</c:v>
                </c:pt>
                <c:pt idx="21">
                  <c:v>202</c:v>
                </c:pt>
                <c:pt idx="22">
                  <c:v>203</c:v>
                </c:pt>
                <c:pt idx="23">
                  <c:v>204</c:v>
                </c:pt>
                <c:pt idx="24">
                  <c:v>211</c:v>
                </c:pt>
              </c:numCache>
            </c:numRef>
          </c:cat>
          <c:val>
            <c:numRef>
              <c:f>Sheet4!$X$5:$X$29</c:f>
              <c:numCache>
                <c:formatCode>0.0</c:formatCode>
                <c:ptCount val="25"/>
                <c:pt idx="0">
                  <c:v>1.87</c:v>
                </c:pt>
                <c:pt idx="1">
                  <c:v>2.8800000000000003</c:v>
                </c:pt>
                <c:pt idx="2">
                  <c:v>2.14</c:v>
                </c:pt>
                <c:pt idx="3">
                  <c:v>2.6266666666666665</c:v>
                </c:pt>
                <c:pt idx="4">
                  <c:v>1.45</c:v>
                </c:pt>
                <c:pt idx="5">
                  <c:v>2.0533333333333332</c:v>
                </c:pt>
                <c:pt idx="6">
                  <c:v>1.8066666666666666</c:v>
                </c:pt>
                <c:pt idx="7">
                  <c:v>1.5066666666666666</c:v>
                </c:pt>
                <c:pt idx="8">
                  <c:v>2.0633333333333335</c:v>
                </c:pt>
                <c:pt idx="9">
                  <c:v>1.68</c:v>
                </c:pt>
                <c:pt idx="10">
                  <c:v>1.9033333333333333</c:v>
                </c:pt>
                <c:pt idx="11">
                  <c:v>3.15</c:v>
                </c:pt>
                <c:pt idx="12">
                  <c:v>3.3866666666666667</c:v>
                </c:pt>
                <c:pt idx="13">
                  <c:v>2.72</c:v>
                </c:pt>
                <c:pt idx="14">
                  <c:v>2.4</c:v>
                </c:pt>
                <c:pt idx="15">
                  <c:v>2.44</c:v>
                </c:pt>
                <c:pt idx="16">
                  <c:v>3.6933333333333334</c:v>
                </c:pt>
                <c:pt idx="17">
                  <c:v>3.0366666666666666</c:v>
                </c:pt>
                <c:pt idx="18">
                  <c:v>3.9266666666666663</c:v>
                </c:pt>
                <c:pt idx="19">
                  <c:v>2.8766666666666669</c:v>
                </c:pt>
                <c:pt idx="20">
                  <c:v>4.9366666666666665</c:v>
                </c:pt>
                <c:pt idx="21">
                  <c:v>5.6733333333333329</c:v>
                </c:pt>
                <c:pt idx="22">
                  <c:v>6.16</c:v>
                </c:pt>
                <c:pt idx="23">
                  <c:v>5.0966666666666667</c:v>
                </c:pt>
                <c:pt idx="24">
                  <c:v>4.8133333333333335</c:v>
                </c:pt>
              </c:numCache>
            </c:numRef>
          </c:val>
          <c:smooth val="0"/>
          <c:extLst>
            <c:ext xmlns:c16="http://schemas.microsoft.com/office/drawing/2014/chart" uri="{C3380CC4-5D6E-409C-BE32-E72D297353CC}">
              <c16:uniqueId val="{00000005-3793-4F13-88B1-7A9235BE0EA1}"/>
            </c:ext>
          </c:extLst>
        </c:ser>
        <c:ser>
          <c:idx val="3"/>
          <c:order val="3"/>
          <c:tx>
            <c:strRef>
              <c:f>Sheet4!$Y$3</c:f>
              <c:strCache>
                <c:ptCount val="1"/>
                <c:pt idx="0">
                  <c:v>70 and older</c:v>
                </c:pt>
              </c:strCache>
            </c:strRef>
          </c:tx>
          <c:spPr>
            <a:ln w="28575" cap="rnd">
              <a:noFill/>
              <a:round/>
            </a:ln>
            <a:effectLst/>
          </c:spPr>
          <c:marker>
            <c:symbol val="none"/>
          </c:marker>
          <c:trendline>
            <c:spPr>
              <a:ln w="19050" cap="rnd">
                <a:solidFill>
                  <a:schemeClr val="accent4"/>
                </a:solidFill>
                <a:prstDash val="solid"/>
              </a:ln>
              <a:effectLst/>
            </c:spPr>
            <c:trendlineType val="movingAvg"/>
            <c:period val="3"/>
            <c:dispRSqr val="0"/>
            <c:dispEq val="0"/>
          </c:trendline>
          <c:cat>
            <c:numRef>
              <c:f>Sheet4!$U$5:$U$29</c:f>
              <c:numCache>
                <c:formatCode>General</c:formatCode>
                <c:ptCount val="25"/>
                <c:pt idx="0">
                  <c:v>151</c:v>
                </c:pt>
                <c:pt idx="1">
                  <c:v>152</c:v>
                </c:pt>
                <c:pt idx="2">
                  <c:v>153</c:v>
                </c:pt>
                <c:pt idx="3">
                  <c:v>154</c:v>
                </c:pt>
                <c:pt idx="4">
                  <c:v>161</c:v>
                </c:pt>
                <c:pt idx="5">
                  <c:v>162</c:v>
                </c:pt>
                <c:pt idx="6">
                  <c:v>163</c:v>
                </c:pt>
                <c:pt idx="7">
                  <c:v>164</c:v>
                </c:pt>
                <c:pt idx="8">
                  <c:v>171</c:v>
                </c:pt>
                <c:pt idx="9">
                  <c:v>172</c:v>
                </c:pt>
                <c:pt idx="10">
                  <c:v>173</c:v>
                </c:pt>
                <c:pt idx="11">
                  <c:v>174</c:v>
                </c:pt>
                <c:pt idx="12">
                  <c:v>181</c:v>
                </c:pt>
                <c:pt idx="13">
                  <c:v>182</c:v>
                </c:pt>
                <c:pt idx="14">
                  <c:v>183</c:v>
                </c:pt>
                <c:pt idx="15">
                  <c:v>184</c:v>
                </c:pt>
                <c:pt idx="16">
                  <c:v>191</c:v>
                </c:pt>
                <c:pt idx="17">
                  <c:v>192</c:v>
                </c:pt>
                <c:pt idx="18">
                  <c:v>193</c:v>
                </c:pt>
                <c:pt idx="19">
                  <c:v>194</c:v>
                </c:pt>
                <c:pt idx="20">
                  <c:v>201</c:v>
                </c:pt>
                <c:pt idx="21">
                  <c:v>202</c:v>
                </c:pt>
                <c:pt idx="22">
                  <c:v>203</c:v>
                </c:pt>
                <c:pt idx="23">
                  <c:v>204</c:v>
                </c:pt>
                <c:pt idx="24">
                  <c:v>211</c:v>
                </c:pt>
              </c:numCache>
            </c:numRef>
          </c:cat>
          <c:val>
            <c:numRef>
              <c:f>Sheet4!$Y$5:$Y$29</c:f>
              <c:numCache>
                <c:formatCode>0.0</c:formatCode>
                <c:ptCount val="25"/>
                <c:pt idx="0">
                  <c:v>1.9000000000000001</c:v>
                </c:pt>
                <c:pt idx="1">
                  <c:v>2.3066666666666666</c:v>
                </c:pt>
                <c:pt idx="2">
                  <c:v>1.7633333333333334</c:v>
                </c:pt>
                <c:pt idx="3">
                  <c:v>1.76</c:v>
                </c:pt>
                <c:pt idx="4">
                  <c:v>1.0033333333333332</c:v>
                </c:pt>
                <c:pt idx="5">
                  <c:v>1.4733333333333334</c:v>
                </c:pt>
                <c:pt idx="6">
                  <c:v>1.2566666666666666</c:v>
                </c:pt>
                <c:pt idx="7">
                  <c:v>1.2166666666666666</c:v>
                </c:pt>
                <c:pt idx="8">
                  <c:v>1.6433333333333333</c:v>
                </c:pt>
                <c:pt idx="9">
                  <c:v>1.5233333333333334</c:v>
                </c:pt>
                <c:pt idx="10">
                  <c:v>1.8666666666666665</c:v>
                </c:pt>
                <c:pt idx="11">
                  <c:v>2.23</c:v>
                </c:pt>
                <c:pt idx="12">
                  <c:v>2.84</c:v>
                </c:pt>
                <c:pt idx="13">
                  <c:v>1.9166666666666667</c:v>
                </c:pt>
                <c:pt idx="14">
                  <c:v>2.6666666666666665</c:v>
                </c:pt>
                <c:pt idx="15">
                  <c:v>2.27</c:v>
                </c:pt>
                <c:pt idx="16">
                  <c:v>2.7899999999999996</c:v>
                </c:pt>
                <c:pt idx="17">
                  <c:v>2.3366666666666664</c:v>
                </c:pt>
                <c:pt idx="18">
                  <c:v>3.1766666666666663</c:v>
                </c:pt>
                <c:pt idx="19">
                  <c:v>2.2399999999999998</c:v>
                </c:pt>
                <c:pt idx="20">
                  <c:v>3.5433333333333334</c:v>
                </c:pt>
                <c:pt idx="21">
                  <c:v>4.04</c:v>
                </c:pt>
                <c:pt idx="22">
                  <c:v>3.6633333333333336</c:v>
                </c:pt>
                <c:pt idx="23">
                  <c:v>3.0333333333333332</c:v>
                </c:pt>
                <c:pt idx="24">
                  <c:v>3.4266666666666663</c:v>
                </c:pt>
              </c:numCache>
            </c:numRef>
          </c:val>
          <c:smooth val="0"/>
          <c:extLst>
            <c:ext xmlns:c16="http://schemas.microsoft.com/office/drawing/2014/chart" uri="{C3380CC4-5D6E-409C-BE32-E72D297353CC}">
              <c16:uniqueId val="{00000007-3793-4F13-88B1-7A9235BE0EA1}"/>
            </c:ext>
          </c:extLst>
        </c:ser>
        <c:ser>
          <c:idx val="4"/>
          <c:order val="4"/>
          <c:tx>
            <c:strRef>
              <c:f>Sheet4!$Z$3</c:f>
              <c:strCache>
                <c:ptCount val="1"/>
                <c:pt idx="0">
                  <c:v>18-29</c:v>
                </c:pt>
              </c:strCache>
            </c:strRef>
          </c:tx>
          <c:spPr>
            <a:ln w="28575" cap="rnd">
              <a:noFill/>
              <a:round/>
            </a:ln>
            <a:effectLst/>
          </c:spPr>
          <c:marker>
            <c:symbol val="none"/>
          </c:marker>
          <c:trendline>
            <c:spPr>
              <a:ln w="19050" cap="rnd">
                <a:solidFill>
                  <a:schemeClr val="accent5"/>
                </a:solidFill>
                <a:prstDash val="solid"/>
              </a:ln>
              <a:effectLst/>
            </c:spPr>
            <c:trendlineType val="movingAvg"/>
            <c:period val="3"/>
            <c:dispRSqr val="0"/>
            <c:dispEq val="0"/>
          </c:trendline>
          <c:cat>
            <c:numRef>
              <c:f>Sheet4!$U$5:$U$29</c:f>
              <c:numCache>
                <c:formatCode>General</c:formatCode>
                <c:ptCount val="25"/>
                <c:pt idx="0">
                  <c:v>151</c:v>
                </c:pt>
                <c:pt idx="1">
                  <c:v>152</c:v>
                </c:pt>
                <c:pt idx="2">
                  <c:v>153</c:v>
                </c:pt>
                <c:pt idx="3">
                  <c:v>154</c:v>
                </c:pt>
                <c:pt idx="4">
                  <c:v>161</c:v>
                </c:pt>
                <c:pt idx="5">
                  <c:v>162</c:v>
                </c:pt>
                <c:pt idx="6">
                  <c:v>163</c:v>
                </c:pt>
                <c:pt idx="7">
                  <c:v>164</c:v>
                </c:pt>
                <c:pt idx="8">
                  <c:v>171</c:v>
                </c:pt>
                <c:pt idx="9">
                  <c:v>172</c:v>
                </c:pt>
                <c:pt idx="10">
                  <c:v>173</c:v>
                </c:pt>
                <c:pt idx="11">
                  <c:v>174</c:v>
                </c:pt>
                <c:pt idx="12">
                  <c:v>181</c:v>
                </c:pt>
                <c:pt idx="13">
                  <c:v>182</c:v>
                </c:pt>
                <c:pt idx="14">
                  <c:v>183</c:v>
                </c:pt>
                <c:pt idx="15">
                  <c:v>184</c:v>
                </c:pt>
                <c:pt idx="16">
                  <c:v>191</c:v>
                </c:pt>
                <c:pt idx="17">
                  <c:v>192</c:v>
                </c:pt>
                <c:pt idx="18">
                  <c:v>193</c:v>
                </c:pt>
                <c:pt idx="19">
                  <c:v>194</c:v>
                </c:pt>
                <c:pt idx="20">
                  <c:v>201</c:v>
                </c:pt>
                <c:pt idx="21">
                  <c:v>202</c:v>
                </c:pt>
                <c:pt idx="22">
                  <c:v>203</c:v>
                </c:pt>
                <c:pt idx="23">
                  <c:v>204</c:v>
                </c:pt>
                <c:pt idx="24">
                  <c:v>211</c:v>
                </c:pt>
              </c:numCache>
            </c:numRef>
          </c:cat>
          <c:val>
            <c:numRef>
              <c:f>Sheet4!$Z$5:$Z$29</c:f>
              <c:numCache>
                <c:formatCode>0.0</c:formatCode>
                <c:ptCount val="25"/>
                <c:pt idx="0">
                  <c:v>1.72</c:v>
                </c:pt>
                <c:pt idx="1">
                  <c:v>2.9166666666666665</c:v>
                </c:pt>
                <c:pt idx="2">
                  <c:v>2.3000000000000003</c:v>
                </c:pt>
                <c:pt idx="3">
                  <c:v>2.3000000000000003</c:v>
                </c:pt>
                <c:pt idx="4">
                  <c:v>0.84666666666666668</c:v>
                </c:pt>
                <c:pt idx="5">
                  <c:v>1.5899999999999999</c:v>
                </c:pt>
                <c:pt idx="6">
                  <c:v>1.33</c:v>
                </c:pt>
                <c:pt idx="7">
                  <c:v>1.2633333333333334</c:v>
                </c:pt>
                <c:pt idx="8">
                  <c:v>1.7133333333333332</c:v>
                </c:pt>
                <c:pt idx="9">
                  <c:v>1.54</c:v>
                </c:pt>
                <c:pt idx="10">
                  <c:v>1.7066666666666668</c:v>
                </c:pt>
                <c:pt idx="11">
                  <c:v>3.11</c:v>
                </c:pt>
                <c:pt idx="12">
                  <c:v>3.26</c:v>
                </c:pt>
                <c:pt idx="13">
                  <c:v>2.5433333333333334</c:v>
                </c:pt>
                <c:pt idx="14">
                  <c:v>1.9766666666666666</c:v>
                </c:pt>
                <c:pt idx="15">
                  <c:v>2.0100000000000002</c:v>
                </c:pt>
                <c:pt idx="16">
                  <c:v>3.5166666666666671</c:v>
                </c:pt>
                <c:pt idx="17">
                  <c:v>2.4866666666666668</c:v>
                </c:pt>
                <c:pt idx="18">
                  <c:v>3.64</c:v>
                </c:pt>
                <c:pt idx="19">
                  <c:v>2.5966666666666667</c:v>
                </c:pt>
                <c:pt idx="20">
                  <c:v>3.77</c:v>
                </c:pt>
                <c:pt idx="21">
                  <c:v>4.9133333333333331</c:v>
                </c:pt>
                <c:pt idx="22">
                  <c:v>4.4666666666666668</c:v>
                </c:pt>
                <c:pt idx="23">
                  <c:v>4.32</c:v>
                </c:pt>
                <c:pt idx="24">
                  <c:v>3.64</c:v>
                </c:pt>
              </c:numCache>
            </c:numRef>
          </c:val>
          <c:smooth val="0"/>
          <c:extLst>
            <c:ext xmlns:c16="http://schemas.microsoft.com/office/drawing/2014/chart" uri="{C3380CC4-5D6E-409C-BE32-E72D297353CC}">
              <c16:uniqueId val="{00000009-3793-4F13-88B1-7A9235BE0EA1}"/>
            </c:ext>
          </c:extLst>
        </c:ser>
        <c:dLbls>
          <c:showLegendKey val="0"/>
          <c:showVal val="0"/>
          <c:showCatName val="0"/>
          <c:showSerName val="0"/>
          <c:showPercent val="0"/>
          <c:showBubbleSize val="0"/>
        </c:dLbls>
        <c:smooth val="0"/>
        <c:axId val="1060783072"/>
        <c:axId val="1060786336"/>
      </c:lineChart>
      <c:catAx>
        <c:axId val="10607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0786336"/>
        <c:crosses val="autoZero"/>
        <c:auto val="1"/>
        <c:lblAlgn val="ctr"/>
        <c:lblOffset val="100"/>
        <c:noMultiLvlLbl val="0"/>
      </c:catAx>
      <c:valAx>
        <c:axId val="10607863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0783072"/>
        <c:crosses val="autoZero"/>
        <c:crossBetween val="between"/>
      </c:valAx>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Average Survey Invitations Per Month (by Quarter)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Sheet4!$V$3</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Sheet4!$U$5:$U$32</c:f>
              <c:numCache>
                <c:formatCode>General</c:formatCode>
                <c:ptCount val="28"/>
                <c:pt idx="0">
                  <c:v>151</c:v>
                </c:pt>
                <c:pt idx="1">
                  <c:v>152</c:v>
                </c:pt>
                <c:pt idx="2">
                  <c:v>153</c:v>
                </c:pt>
                <c:pt idx="3">
                  <c:v>154</c:v>
                </c:pt>
                <c:pt idx="4">
                  <c:v>161</c:v>
                </c:pt>
                <c:pt idx="5">
                  <c:v>162</c:v>
                </c:pt>
                <c:pt idx="6">
                  <c:v>163</c:v>
                </c:pt>
                <c:pt idx="7">
                  <c:v>164</c:v>
                </c:pt>
                <c:pt idx="8">
                  <c:v>171</c:v>
                </c:pt>
                <c:pt idx="9">
                  <c:v>172</c:v>
                </c:pt>
                <c:pt idx="10">
                  <c:v>173</c:v>
                </c:pt>
                <c:pt idx="11">
                  <c:v>174</c:v>
                </c:pt>
                <c:pt idx="12">
                  <c:v>181</c:v>
                </c:pt>
                <c:pt idx="13">
                  <c:v>182</c:v>
                </c:pt>
                <c:pt idx="14">
                  <c:v>183</c:v>
                </c:pt>
                <c:pt idx="15">
                  <c:v>184</c:v>
                </c:pt>
                <c:pt idx="16">
                  <c:v>191</c:v>
                </c:pt>
                <c:pt idx="17">
                  <c:v>192</c:v>
                </c:pt>
                <c:pt idx="18">
                  <c:v>193</c:v>
                </c:pt>
                <c:pt idx="19">
                  <c:v>194</c:v>
                </c:pt>
                <c:pt idx="20">
                  <c:v>201</c:v>
                </c:pt>
                <c:pt idx="21">
                  <c:v>202</c:v>
                </c:pt>
                <c:pt idx="22">
                  <c:v>203</c:v>
                </c:pt>
                <c:pt idx="23">
                  <c:v>204</c:v>
                </c:pt>
                <c:pt idx="24">
                  <c:v>211</c:v>
                </c:pt>
                <c:pt idx="25">
                  <c:v>212</c:v>
                </c:pt>
                <c:pt idx="26">
                  <c:v>213</c:v>
                </c:pt>
                <c:pt idx="27">
                  <c:v>214</c:v>
                </c:pt>
              </c:numCache>
            </c:numRef>
          </c:cat>
          <c:val>
            <c:numRef>
              <c:f>Sheet4!$V$5:$V$32</c:f>
              <c:numCache>
                <c:formatCode>0.0</c:formatCode>
                <c:ptCount val="28"/>
                <c:pt idx="0">
                  <c:v>1.95</c:v>
                </c:pt>
                <c:pt idx="1">
                  <c:v>2.3233333333333333</c:v>
                </c:pt>
                <c:pt idx="2">
                  <c:v>1.8566666666666667</c:v>
                </c:pt>
                <c:pt idx="3">
                  <c:v>1.9866666666666666</c:v>
                </c:pt>
                <c:pt idx="4">
                  <c:v>1.1166666666666667</c:v>
                </c:pt>
                <c:pt idx="5">
                  <c:v>1.6566666666666665</c:v>
                </c:pt>
                <c:pt idx="6">
                  <c:v>1.3933333333333333</c:v>
                </c:pt>
                <c:pt idx="7">
                  <c:v>1.2766666666666666</c:v>
                </c:pt>
                <c:pt idx="8">
                  <c:v>1.8099999999999998</c:v>
                </c:pt>
                <c:pt idx="9">
                  <c:v>1.5999999999999999</c:v>
                </c:pt>
                <c:pt idx="10">
                  <c:v>2.0066666666666664</c:v>
                </c:pt>
                <c:pt idx="11">
                  <c:v>3.0266666666666668</c:v>
                </c:pt>
                <c:pt idx="12">
                  <c:v>3.1766666666666663</c:v>
                </c:pt>
                <c:pt idx="13">
                  <c:v>2.4666666666666668</c:v>
                </c:pt>
                <c:pt idx="14">
                  <c:v>2.6666666666666665</c:v>
                </c:pt>
                <c:pt idx="15">
                  <c:v>2.37</c:v>
                </c:pt>
                <c:pt idx="16">
                  <c:v>3.34</c:v>
                </c:pt>
                <c:pt idx="17">
                  <c:v>2.65</c:v>
                </c:pt>
                <c:pt idx="18">
                  <c:v>3.4766666666666666</c:v>
                </c:pt>
                <c:pt idx="19">
                  <c:v>2.3933333333333331</c:v>
                </c:pt>
                <c:pt idx="20">
                  <c:v>3.76</c:v>
                </c:pt>
                <c:pt idx="21">
                  <c:v>4.5266666666666664</c:v>
                </c:pt>
                <c:pt idx="22">
                  <c:v>4.3566666666666665</c:v>
                </c:pt>
                <c:pt idx="23">
                  <c:v>3.6799999999999997</c:v>
                </c:pt>
                <c:pt idx="24">
                  <c:v>3.5966666666666662</c:v>
                </c:pt>
                <c:pt idx="25">
                  <c:v>4.4566666666666661</c:v>
                </c:pt>
                <c:pt idx="26">
                  <c:v>3.7766666666666668</c:v>
                </c:pt>
                <c:pt idx="27">
                  <c:v>3.6633333333333336</c:v>
                </c:pt>
              </c:numCache>
            </c:numRef>
          </c:val>
          <c:smooth val="0"/>
          <c:extLst>
            <c:ext xmlns:c16="http://schemas.microsoft.com/office/drawing/2014/chart" uri="{C3380CC4-5D6E-409C-BE32-E72D297353CC}">
              <c16:uniqueId val="{00000000-47C2-4404-B593-9D62FDDAF00E}"/>
            </c:ext>
          </c:extLst>
        </c:ser>
        <c:dLbls>
          <c:showLegendKey val="0"/>
          <c:showVal val="0"/>
          <c:showCatName val="0"/>
          <c:showSerName val="0"/>
          <c:showPercent val="0"/>
          <c:showBubbleSize val="0"/>
        </c:dLbls>
        <c:smooth val="0"/>
        <c:axId val="1060788512"/>
        <c:axId val="646950800"/>
      </c:lineChart>
      <c:catAx>
        <c:axId val="106078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6950800"/>
        <c:crosses val="autoZero"/>
        <c:auto val="1"/>
        <c:lblAlgn val="ctr"/>
        <c:lblOffset val="100"/>
        <c:noMultiLvlLbl val="0"/>
      </c:catAx>
      <c:valAx>
        <c:axId val="646950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0788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'Detailed Treatment Group'!$B$10</c:f>
              <c:strCache>
                <c:ptCount val="1"/>
                <c:pt idx="0">
                  <c:v>Difference from Control</c:v>
                </c:pt>
              </c:strCache>
            </c:strRef>
          </c:tx>
          <c:spPr>
            <a:solidFill>
              <a:schemeClr val="accent2"/>
            </a:solidFill>
            <a:ln>
              <a:noFill/>
            </a:ln>
            <a:effectLst/>
          </c:spPr>
          <c:invertIfNegative val="0"/>
          <c:cat>
            <c:strRef>
              <c:f>'Detailed Treatment Group'!$A$11:$A$16</c:f>
              <c:strCache>
                <c:ptCount val="6"/>
                <c:pt idx="0">
                  <c:v>Generic Letter w/ $2</c:v>
                </c:pt>
                <c:pt idx="1">
                  <c:v>URL Letter w/ $2</c:v>
                </c:pt>
                <c:pt idx="2">
                  <c:v>Detailed Letter w/ $2</c:v>
                </c:pt>
                <c:pt idx="3">
                  <c:v>Generic Letter</c:v>
                </c:pt>
                <c:pt idx="4">
                  <c:v>URL Letter</c:v>
                </c:pt>
                <c:pt idx="5">
                  <c:v>Detailed Letter</c:v>
                </c:pt>
              </c:strCache>
            </c:strRef>
          </c:cat>
          <c:val>
            <c:numRef>
              <c:f>'Detailed Treatment Group'!$B$11:$B$16</c:f>
              <c:numCache>
                <c:formatCode>0.0%</c:formatCode>
                <c:ptCount val="6"/>
                <c:pt idx="0">
                  <c:v>2.9913000000000023E-2</c:v>
                </c:pt>
                <c:pt idx="1">
                  <c:v>6.5890999999999977E-2</c:v>
                </c:pt>
                <c:pt idx="2">
                  <c:v>4.3908999999999976E-2</c:v>
                </c:pt>
                <c:pt idx="3">
                  <c:v>5.5174000000000001E-2</c:v>
                </c:pt>
                <c:pt idx="4">
                  <c:v>3.4613999999999978E-2</c:v>
                </c:pt>
                <c:pt idx="5">
                  <c:v>3.7378999999999996E-2</c:v>
                </c:pt>
              </c:numCache>
            </c:numRef>
          </c:val>
          <c:extLst>
            <c:ext xmlns:c16="http://schemas.microsoft.com/office/drawing/2014/chart" uri="{C3380CC4-5D6E-409C-BE32-E72D297353CC}">
              <c16:uniqueId val="{00000000-95AD-42B2-A408-FA8C2523CFBC}"/>
            </c:ext>
          </c:extLst>
        </c:ser>
        <c:dLbls>
          <c:showLegendKey val="0"/>
          <c:showVal val="0"/>
          <c:showCatName val="0"/>
          <c:showSerName val="0"/>
          <c:showPercent val="0"/>
          <c:showBubbleSize val="0"/>
        </c:dLbls>
        <c:gapWidth val="100"/>
        <c:axId val="488431672"/>
        <c:axId val="488433240"/>
      </c:barChart>
      <c:catAx>
        <c:axId val="488431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accent1"/>
                </a:solidFill>
                <a:latin typeface="+mn-lt"/>
                <a:ea typeface="+mn-ea"/>
                <a:cs typeface="+mn-cs"/>
              </a:defRPr>
            </a:pPr>
            <a:endParaRPr lang="en-US"/>
          </a:p>
        </c:txPr>
        <c:crossAx val="488433240"/>
        <c:crosses val="autoZero"/>
        <c:auto val="1"/>
        <c:lblAlgn val="ctr"/>
        <c:lblOffset val="100"/>
        <c:noMultiLvlLbl val="0"/>
      </c:catAx>
      <c:valAx>
        <c:axId val="488433240"/>
        <c:scaling>
          <c:orientation val="minMax"/>
          <c:max val="8.0000000000000016E-2"/>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crossAx val="488431672"/>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accent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accent1"/>
                </a:solidFill>
                <a:latin typeface="+mn-lt"/>
                <a:ea typeface="+mn-ea"/>
                <a:cs typeface="+mn-cs"/>
              </a:defRPr>
            </a:pPr>
            <a:r>
              <a:rPr lang="en-US" dirty="0"/>
              <a:t>Nonactive</a:t>
            </a:r>
            <a:br>
              <a:rPr lang="en-US" dirty="0"/>
            </a:br>
            <a:r>
              <a:rPr lang="en-US" dirty="0"/>
              <a:t>(0% CR,</a:t>
            </a:r>
            <a:r>
              <a:rPr lang="en-US" baseline="0" dirty="0"/>
              <a:t> last 6 </a:t>
            </a:r>
            <a:r>
              <a:rPr lang="en-US" baseline="0" dirty="0" err="1"/>
              <a:t>mos</a:t>
            </a:r>
            <a:r>
              <a:rPr lang="en-US" baseline="0" dirty="0"/>
              <a:t>)</a:t>
            </a:r>
            <a:endParaRPr lang="en-US" dirty="0"/>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accent1"/>
              </a:solidFill>
              <a:latin typeface="+mn-lt"/>
              <a:ea typeface="+mn-ea"/>
              <a:cs typeface="+mn-cs"/>
            </a:defRPr>
          </a:pPr>
          <a:endParaRPr lang="en-US"/>
        </a:p>
      </c:txPr>
    </c:title>
    <c:autoTitleDeleted val="0"/>
    <c:plotArea>
      <c:layout/>
      <c:barChart>
        <c:barDir val="bar"/>
        <c:grouping val="clustered"/>
        <c:varyColors val="0"/>
        <c:ser>
          <c:idx val="0"/>
          <c:order val="0"/>
          <c:tx>
            <c:strRef>
              <c:f>Activity!$A$2</c:f>
              <c:strCache>
                <c:ptCount val="1"/>
                <c:pt idx="0">
                  <c:v>Nonactive
Control Group = 0.98%</c:v>
                </c:pt>
              </c:strCache>
            </c:strRef>
          </c:tx>
          <c:spPr>
            <a:solidFill>
              <a:schemeClr val="accent3"/>
            </a:solidFill>
            <a:ln>
              <a:noFill/>
            </a:ln>
            <a:effectLst/>
          </c:spPr>
          <c:invertIfNegative val="0"/>
          <c:cat>
            <c:strRef>
              <c:f>Activity!$B$1:$G$1</c:f>
              <c:strCache>
                <c:ptCount val="6"/>
                <c:pt idx="0">
                  <c:v>Generic Letter w/ $2</c:v>
                </c:pt>
                <c:pt idx="1">
                  <c:v>URL Letter w/ $2</c:v>
                </c:pt>
                <c:pt idx="2">
                  <c:v>Detailed Letter w/ $2</c:v>
                </c:pt>
                <c:pt idx="3">
                  <c:v>Generic Letter</c:v>
                </c:pt>
                <c:pt idx="4">
                  <c:v>URL Letter</c:v>
                </c:pt>
                <c:pt idx="5">
                  <c:v>Detailed Letter</c:v>
                </c:pt>
              </c:strCache>
            </c:strRef>
          </c:cat>
          <c:val>
            <c:numRef>
              <c:f>Activity!$B$2:$G$2</c:f>
              <c:numCache>
                <c:formatCode>0.0%</c:formatCode>
                <c:ptCount val="6"/>
                <c:pt idx="0">
                  <c:v>2.9685755988666608E-2</c:v>
                </c:pt>
                <c:pt idx="1">
                  <c:v>4.3845289771219882E-2</c:v>
                </c:pt>
                <c:pt idx="2">
                  <c:v>2.6575708141776656E-2</c:v>
                </c:pt>
                <c:pt idx="3">
                  <c:v>2.6544251708936144E-2</c:v>
                </c:pt>
                <c:pt idx="4">
                  <c:v>2.5299791076385907E-2</c:v>
                </c:pt>
                <c:pt idx="5">
                  <c:v>1.2548841537590467E-2</c:v>
                </c:pt>
              </c:numCache>
            </c:numRef>
          </c:val>
          <c:extLst>
            <c:ext xmlns:c16="http://schemas.microsoft.com/office/drawing/2014/chart" uri="{C3380CC4-5D6E-409C-BE32-E72D297353CC}">
              <c16:uniqueId val="{00000000-3069-4B71-BF16-2574CC06A0AE}"/>
            </c:ext>
          </c:extLst>
        </c:ser>
        <c:dLbls>
          <c:showLegendKey val="0"/>
          <c:showVal val="0"/>
          <c:showCatName val="0"/>
          <c:showSerName val="0"/>
          <c:showPercent val="0"/>
          <c:showBubbleSize val="0"/>
        </c:dLbls>
        <c:gapWidth val="182"/>
        <c:axId val="181478616"/>
        <c:axId val="491118264"/>
      </c:barChart>
      <c:catAx>
        <c:axId val="18147861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en-US"/>
          </a:p>
        </c:txPr>
        <c:crossAx val="491118264"/>
        <c:crosses val="autoZero"/>
        <c:auto val="1"/>
        <c:lblAlgn val="ctr"/>
        <c:lblOffset val="100"/>
        <c:noMultiLvlLbl val="0"/>
      </c:catAx>
      <c:valAx>
        <c:axId val="491118264"/>
        <c:scaling>
          <c:orientation val="minMax"/>
          <c:max val="0.2"/>
          <c:min val="-0.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en-US"/>
          </a:p>
        </c:txPr>
        <c:crossAx val="18147861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1200">
          <a:solidFill>
            <a:schemeClr val="accent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accent1"/>
                </a:solidFill>
                <a:latin typeface="+mn-lt"/>
                <a:ea typeface="+mn-ea"/>
                <a:cs typeface="+mn-cs"/>
              </a:defRPr>
            </a:pPr>
            <a:r>
              <a:rPr lang="en-US" dirty="0"/>
              <a:t>Intermittent</a:t>
            </a:r>
            <a:br>
              <a:rPr lang="en-US" dirty="0"/>
            </a:br>
            <a:r>
              <a:rPr lang="en-US" dirty="0"/>
              <a:t>(&lt;</a:t>
            </a:r>
            <a:r>
              <a:rPr lang="en-US" baseline="0" dirty="0"/>
              <a:t>25% CR, last 6 </a:t>
            </a:r>
            <a:r>
              <a:rPr lang="en-US" baseline="0" dirty="0" err="1"/>
              <a:t>mos</a:t>
            </a:r>
            <a:r>
              <a:rPr lang="en-US" baseline="0" dirty="0"/>
              <a:t>)</a:t>
            </a:r>
            <a:endParaRPr lang="en-US" dirty="0"/>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accent1"/>
              </a:solidFill>
              <a:latin typeface="+mn-lt"/>
              <a:ea typeface="+mn-ea"/>
              <a:cs typeface="+mn-cs"/>
            </a:defRPr>
          </a:pPr>
          <a:endParaRPr lang="en-US"/>
        </a:p>
      </c:txPr>
    </c:title>
    <c:autoTitleDeleted val="0"/>
    <c:plotArea>
      <c:layout/>
      <c:barChart>
        <c:barDir val="bar"/>
        <c:grouping val="clustered"/>
        <c:varyColors val="0"/>
        <c:ser>
          <c:idx val="0"/>
          <c:order val="0"/>
          <c:tx>
            <c:strRef>
              <c:f>Activity!$A$3</c:f>
              <c:strCache>
                <c:ptCount val="1"/>
                <c:pt idx="0">
                  <c:v>Intermittent
Control Group = 12.15%</c:v>
                </c:pt>
              </c:strCache>
            </c:strRef>
          </c:tx>
          <c:spPr>
            <a:solidFill>
              <a:schemeClr val="accent3"/>
            </a:solidFill>
            <a:ln>
              <a:noFill/>
            </a:ln>
            <a:effectLst/>
          </c:spPr>
          <c:invertIfNegative val="0"/>
          <c:cat>
            <c:strRef>
              <c:f>Activity!$B$1:$G$1</c:f>
              <c:strCache>
                <c:ptCount val="6"/>
                <c:pt idx="0">
                  <c:v>Generic Letter w/ $2</c:v>
                </c:pt>
                <c:pt idx="1">
                  <c:v>URL Letter w/ $2</c:v>
                </c:pt>
                <c:pt idx="2">
                  <c:v>Detailed Letter w/ $2</c:v>
                </c:pt>
                <c:pt idx="3">
                  <c:v>Generic Letter</c:v>
                </c:pt>
                <c:pt idx="4">
                  <c:v>URL Letter</c:v>
                </c:pt>
                <c:pt idx="5">
                  <c:v>Detailed Letter</c:v>
                </c:pt>
              </c:strCache>
            </c:strRef>
          </c:cat>
          <c:val>
            <c:numRef>
              <c:f>Activity!$B$3:$G$3</c:f>
              <c:numCache>
                <c:formatCode>0.0%</c:formatCode>
                <c:ptCount val="6"/>
                <c:pt idx="0">
                  <c:v>0.15880770320022652</c:v>
                </c:pt>
                <c:pt idx="1">
                  <c:v>0.18942904264509541</c:v>
                </c:pt>
                <c:pt idx="2">
                  <c:v>0.15529038718291055</c:v>
                </c:pt>
                <c:pt idx="3">
                  <c:v>0.16776087124430367</c:v>
                </c:pt>
                <c:pt idx="4">
                  <c:v>0.15123194562446896</c:v>
                </c:pt>
                <c:pt idx="5">
                  <c:v>0.10866340305592641</c:v>
                </c:pt>
              </c:numCache>
            </c:numRef>
          </c:val>
          <c:extLst>
            <c:ext xmlns:c16="http://schemas.microsoft.com/office/drawing/2014/chart" uri="{C3380CC4-5D6E-409C-BE32-E72D297353CC}">
              <c16:uniqueId val="{00000000-918B-40CC-81F8-6AFF3D624FB8}"/>
            </c:ext>
          </c:extLst>
        </c:ser>
        <c:dLbls>
          <c:showLegendKey val="0"/>
          <c:showVal val="0"/>
          <c:showCatName val="0"/>
          <c:showSerName val="0"/>
          <c:showPercent val="0"/>
          <c:showBubbleSize val="0"/>
        </c:dLbls>
        <c:gapWidth val="182"/>
        <c:axId val="491115912"/>
        <c:axId val="491118656"/>
      </c:barChart>
      <c:catAx>
        <c:axId val="491115912"/>
        <c:scaling>
          <c:orientation val="minMax"/>
        </c:scaling>
        <c:delete val="1"/>
        <c:axPos val="l"/>
        <c:numFmt formatCode="General" sourceLinked="1"/>
        <c:majorTickMark val="none"/>
        <c:minorTickMark val="none"/>
        <c:tickLblPos val="low"/>
        <c:crossAx val="491118656"/>
        <c:crosses val="autoZero"/>
        <c:auto val="1"/>
        <c:lblAlgn val="ctr"/>
        <c:lblOffset val="100"/>
        <c:noMultiLvlLbl val="0"/>
      </c:catAx>
      <c:valAx>
        <c:axId val="491118656"/>
        <c:scaling>
          <c:orientation val="minMax"/>
          <c:max val="0.2"/>
          <c:min val="-0.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en-US"/>
          </a:p>
        </c:txPr>
        <c:crossAx val="491115912"/>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1200">
          <a:solidFill>
            <a:schemeClr val="accent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2021 Results w/</a:t>
            </a:r>
            <a:r>
              <a:rPr lang="en-US" sz="2000" baseline="0"/>
              <a:t> Big Data Sampling vs. </a:t>
            </a:r>
            <a:r>
              <a:rPr lang="en-US" sz="2000"/>
              <a:t>2020 Recruits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48223972003499E-2"/>
          <c:y val="0.14802614479015366"/>
          <c:w val="0.92960432673188576"/>
          <c:h val="0.77689855515633366"/>
        </c:manualLayout>
      </c:layout>
      <c:barChart>
        <c:barDir val="col"/>
        <c:grouping val="clustered"/>
        <c:varyColors val="0"/>
        <c:ser>
          <c:idx val="11"/>
          <c:order val="11"/>
          <c:tx>
            <c:strRef>
              <c:f>'Total 2021'!$B$14</c:f>
              <c:strCache>
                <c:ptCount val="1"/>
                <c:pt idx="0">
                  <c:v>2021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2021'!$C$2:$J$2,'Total 2021'!$L$2)</c:f>
              <c:strCache>
                <c:ptCount val="9"/>
                <c:pt idx="0">
                  <c:v>Child</c:v>
                </c:pt>
                <c:pt idx="1">
                  <c:v>$200k</c:v>
                </c:pt>
                <c:pt idx="2">
                  <c:v>HSLess</c:v>
                </c:pt>
                <c:pt idx="3">
                  <c:v>18-24</c:v>
                </c:pt>
                <c:pt idx="4">
                  <c:v>Under 50</c:v>
                </c:pt>
                <c:pt idx="5">
                  <c:v>AA</c:v>
                </c:pt>
                <c:pt idx="6">
                  <c:v>Hisp</c:v>
                </c:pt>
                <c:pt idx="7">
                  <c:v>Span</c:v>
                </c:pt>
                <c:pt idx="8">
                  <c:v>Male</c:v>
                </c:pt>
              </c:strCache>
              <c:extLst/>
            </c:strRef>
          </c:cat>
          <c:val>
            <c:numRef>
              <c:f>('Total 2021'!$C$14:$J$14,'Total 2021'!$L$14)</c:f>
              <c:numCache>
                <c:formatCode>0%</c:formatCode>
                <c:ptCount val="9"/>
                <c:pt idx="0">
                  <c:v>0.370974317162658</c:v>
                </c:pt>
                <c:pt idx="1">
                  <c:v>6.3595597227884229E-2</c:v>
                </c:pt>
                <c:pt idx="2">
                  <c:v>0.22625356706074196</c:v>
                </c:pt>
                <c:pt idx="3">
                  <c:v>9.2132083163473294E-2</c:v>
                </c:pt>
                <c:pt idx="4">
                  <c:v>0.63758662861801874</c:v>
                </c:pt>
                <c:pt idx="5">
                  <c:v>0.16225030574806359</c:v>
                </c:pt>
                <c:pt idx="6">
                  <c:v>0.19037912759885853</c:v>
                </c:pt>
                <c:pt idx="7">
                  <c:v>3.9543416225030575E-2</c:v>
                </c:pt>
                <c:pt idx="8">
                  <c:v>0.46962902568283732</c:v>
                </c:pt>
              </c:numCache>
              <c:extLst/>
            </c:numRef>
          </c:val>
          <c:extLst>
            <c:ext xmlns:c16="http://schemas.microsoft.com/office/drawing/2014/chart" uri="{C3380CC4-5D6E-409C-BE32-E72D297353CC}">
              <c16:uniqueId val="{00000000-C5DF-4D11-BE4C-D6A0604FD557}"/>
            </c:ext>
          </c:extLst>
        </c:ser>
        <c:ser>
          <c:idx val="13"/>
          <c:order val="13"/>
          <c:tx>
            <c:strRef>
              <c:f>'Total 2021'!$B$16</c:f>
              <c:strCache>
                <c:ptCount val="1"/>
                <c:pt idx="0">
                  <c:v>2020</c:v>
                </c:pt>
              </c:strCache>
            </c:strRef>
          </c:tx>
          <c:spPr>
            <a:solidFill>
              <a:schemeClr val="bg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2021'!$C$2:$J$2,'Total 2021'!$L$2)</c:f>
              <c:strCache>
                <c:ptCount val="9"/>
                <c:pt idx="0">
                  <c:v>Child</c:v>
                </c:pt>
                <c:pt idx="1">
                  <c:v>$200k</c:v>
                </c:pt>
                <c:pt idx="2">
                  <c:v>HSLess</c:v>
                </c:pt>
                <c:pt idx="3">
                  <c:v>18-24</c:v>
                </c:pt>
                <c:pt idx="4">
                  <c:v>Under 50</c:v>
                </c:pt>
                <c:pt idx="5">
                  <c:v>AA</c:v>
                </c:pt>
                <c:pt idx="6">
                  <c:v>Hisp</c:v>
                </c:pt>
                <c:pt idx="7">
                  <c:v>Span</c:v>
                </c:pt>
                <c:pt idx="8">
                  <c:v>Male</c:v>
                </c:pt>
              </c:strCache>
              <c:extLst/>
            </c:strRef>
          </c:cat>
          <c:val>
            <c:numRef>
              <c:f>('Total 2021'!$C$16:$J$16,'Total 2021'!$L$16)</c:f>
              <c:numCache>
                <c:formatCode>0%</c:formatCode>
                <c:ptCount val="9"/>
                <c:pt idx="0">
                  <c:v>0.3</c:v>
                </c:pt>
                <c:pt idx="1">
                  <c:v>2.5000000000000001E-2</c:v>
                </c:pt>
                <c:pt idx="2">
                  <c:v>0.2</c:v>
                </c:pt>
                <c:pt idx="3">
                  <c:v>5.5E-2</c:v>
                </c:pt>
                <c:pt idx="4">
                  <c:v>0.39600000000000002</c:v>
                </c:pt>
                <c:pt idx="5">
                  <c:v>7.0000000000000007E-2</c:v>
                </c:pt>
                <c:pt idx="6">
                  <c:v>5.8000000000000003E-2</c:v>
                </c:pt>
                <c:pt idx="7">
                  <c:v>7.1920000000000005E-3</c:v>
                </c:pt>
                <c:pt idx="8">
                  <c:v>0.21</c:v>
                </c:pt>
              </c:numCache>
              <c:extLst/>
            </c:numRef>
          </c:val>
          <c:extLst>
            <c:ext xmlns:c16="http://schemas.microsoft.com/office/drawing/2014/chart" uri="{C3380CC4-5D6E-409C-BE32-E72D297353CC}">
              <c16:uniqueId val="{00000001-C5DF-4D11-BE4C-D6A0604FD557}"/>
            </c:ext>
          </c:extLst>
        </c:ser>
        <c:dLbls>
          <c:showLegendKey val="0"/>
          <c:showVal val="0"/>
          <c:showCatName val="0"/>
          <c:showSerName val="0"/>
          <c:showPercent val="0"/>
          <c:showBubbleSize val="0"/>
        </c:dLbls>
        <c:gapWidth val="100"/>
        <c:overlap val="-25"/>
        <c:axId val="572241488"/>
        <c:axId val="572238224"/>
        <c:extLst>
          <c:ext xmlns:c15="http://schemas.microsoft.com/office/drawing/2012/chart" uri="{02D57815-91ED-43cb-92C2-25804820EDAC}">
            <c15:filteredBarSeries>
              <c15:ser>
                <c:idx val="0"/>
                <c:order val="0"/>
                <c:tx>
                  <c:strRef>
                    <c:extLst>
                      <c:ext uri="{02D57815-91ED-43cb-92C2-25804820EDAC}">
                        <c15:formulaRef>
                          <c15:sqref>'Total 2021'!$B$3</c15:sqref>
                        </c15:formulaRef>
                      </c:ext>
                    </c:extLst>
                    <c:strCache>
                      <c:ptCount val="1"/>
                      <c:pt idx="0">
                        <c:v>$200k</c:v>
                      </c:pt>
                    </c:strCache>
                  </c:strRef>
                </c:tx>
                <c:spPr>
                  <a:solidFill>
                    <a:schemeClr val="accent1"/>
                  </a:solidFill>
                  <a:ln>
                    <a:noFill/>
                  </a:ln>
                  <a:effectLst/>
                </c:spPr>
                <c:invertIfNegative val="0"/>
                <c:cat>
                  <c:strRef>
                    <c:extLst>
                      <c:ex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c:ext uri="{02D57815-91ED-43cb-92C2-25804820EDAC}">
                        <c15:formulaRef>
                          <c15:sqref>('Total 2021'!$C$3:$J$3,'Total 2021'!$L$3)</c15:sqref>
                        </c15:formulaRef>
                      </c:ext>
                    </c:extLst>
                    <c:numCache>
                      <c:formatCode>_(* #,##0_);_(* \(#,##0\);_(* "-"??_);_(@_)</c:formatCode>
                      <c:ptCount val="9"/>
                      <c:pt idx="0">
                        <c:v>32</c:v>
                      </c:pt>
                      <c:pt idx="1">
                        <c:v>33</c:v>
                      </c:pt>
                      <c:pt idx="2">
                        <c:v>1</c:v>
                      </c:pt>
                      <c:pt idx="3">
                        <c:v>2</c:v>
                      </c:pt>
                      <c:pt idx="4">
                        <c:v>40</c:v>
                      </c:pt>
                      <c:pt idx="5">
                        <c:v>2</c:v>
                      </c:pt>
                      <c:pt idx="6">
                        <c:v>1</c:v>
                      </c:pt>
                      <c:pt idx="7">
                        <c:v>0</c:v>
                      </c:pt>
                      <c:pt idx="8">
                        <c:v>41</c:v>
                      </c:pt>
                    </c:numCache>
                  </c:numRef>
                </c:val>
                <c:extLst>
                  <c:ext xmlns:c16="http://schemas.microsoft.com/office/drawing/2014/chart" uri="{C3380CC4-5D6E-409C-BE32-E72D297353CC}">
                    <c16:uniqueId val="{00000002-C5DF-4D11-BE4C-D6A0604FD55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'Total 2021'!$B$4</c15:sqref>
                        </c15:formulaRef>
                      </c:ext>
                    </c:extLst>
                    <c:strCache>
                      <c:ptCount val="1"/>
                      <c:pt idx="0">
                        <c:v>18-24</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2021'!$C$4:$J$4,'Total 2021'!$L$4)</c15:sqref>
                        </c15:formulaRef>
                      </c:ext>
                    </c:extLst>
                    <c:numCache>
                      <c:formatCode>_(* #,##0_);_(* \(#,##0\);_(* "-"??_);_(@_)</c:formatCode>
                      <c:ptCount val="9"/>
                      <c:pt idx="0">
                        <c:v>44</c:v>
                      </c:pt>
                      <c:pt idx="1">
                        <c:v>17</c:v>
                      </c:pt>
                      <c:pt idx="2">
                        <c:v>24</c:v>
                      </c:pt>
                      <c:pt idx="3">
                        <c:v>86</c:v>
                      </c:pt>
                      <c:pt idx="4">
                        <c:v>131</c:v>
                      </c:pt>
                      <c:pt idx="5">
                        <c:v>4</c:v>
                      </c:pt>
                      <c:pt idx="6">
                        <c:v>8</c:v>
                      </c:pt>
                      <c:pt idx="7">
                        <c:v>0</c:v>
                      </c:pt>
                      <c:pt idx="8">
                        <c:v>77</c:v>
                      </c:pt>
                    </c:numCache>
                  </c:numRef>
                </c:val>
                <c:extLst xmlns:c15="http://schemas.microsoft.com/office/drawing/2012/chart">
                  <c:ext xmlns:c16="http://schemas.microsoft.com/office/drawing/2014/chart" uri="{C3380CC4-5D6E-409C-BE32-E72D297353CC}">
                    <c16:uniqueId val="{00000003-C5DF-4D11-BE4C-D6A0604FD557}"/>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'Total 2021'!$B$5</c15:sqref>
                        </c15:formulaRef>
                      </c:ext>
                    </c:extLst>
                    <c:strCache>
                      <c:ptCount val="1"/>
                      <c:pt idx="0">
                        <c:v>50plus</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2021'!$C$5:$J$5,'Total 2021'!$L$5)</c15:sqref>
                        </c15:formulaRef>
                      </c:ext>
                    </c:extLst>
                    <c:numCache>
                      <c:formatCode>_(* #,##0_);_(* \(#,##0\);_(* "-"??_);_(@_)</c:formatCode>
                      <c:ptCount val="9"/>
                      <c:pt idx="0">
                        <c:v>31</c:v>
                      </c:pt>
                      <c:pt idx="1">
                        <c:v>17</c:v>
                      </c:pt>
                      <c:pt idx="2">
                        <c:v>50</c:v>
                      </c:pt>
                      <c:pt idx="3">
                        <c:v>4</c:v>
                      </c:pt>
                      <c:pt idx="4">
                        <c:v>31</c:v>
                      </c:pt>
                      <c:pt idx="5">
                        <c:v>11</c:v>
                      </c:pt>
                      <c:pt idx="6">
                        <c:v>4</c:v>
                      </c:pt>
                      <c:pt idx="7">
                        <c:v>0</c:v>
                      </c:pt>
                      <c:pt idx="8">
                        <c:v>172</c:v>
                      </c:pt>
                    </c:numCache>
                  </c:numRef>
                </c:val>
                <c:extLst xmlns:c15="http://schemas.microsoft.com/office/drawing/2012/chart">
                  <c:ext xmlns:c16="http://schemas.microsoft.com/office/drawing/2014/chart" uri="{C3380CC4-5D6E-409C-BE32-E72D297353CC}">
                    <c16:uniqueId val="{00000004-C5DF-4D11-BE4C-D6A0604FD55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'Total 2021'!$B$6</c15:sqref>
                        </c15:formulaRef>
                      </c:ext>
                    </c:extLst>
                    <c:strCache>
                      <c:ptCount val="1"/>
                      <c:pt idx="0">
                        <c:v>AA</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2021'!$C$6:$J$6,'Total 2021'!$L$6)</c15:sqref>
                        </c15:formulaRef>
                      </c:ext>
                    </c:extLst>
                    <c:numCache>
                      <c:formatCode>_(* #,##0_);_(* \(#,##0\);_(* "-"??_);_(@_)</c:formatCode>
                      <c:ptCount val="9"/>
                      <c:pt idx="0">
                        <c:v>144</c:v>
                      </c:pt>
                      <c:pt idx="1">
                        <c:v>6</c:v>
                      </c:pt>
                      <c:pt idx="2">
                        <c:v>128</c:v>
                      </c:pt>
                      <c:pt idx="3">
                        <c:v>24</c:v>
                      </c:pt>
                      <c:pt idx="4">
                        <c:v>251</c:v>
                      </c:pt>
                      <c:pt idx="5">
                        <c:v>281</c:v>
                      </c:pt>
                      <c:pt idx="6">
                        <c:v>26</c:v>
                      </c:pt>
                      <c:pt idx="7">
                        <c:v>2</c:v>
                      </c:pt>
                      <c:pt idx="8">
                        <c:v>152</c:v>
                      </c:pt>
                    </c:numCache>
                  </c:numRef>
                </c:val>
                <c:extLst xmlns:c15="http://schemas.microsoft.com/office/drawing/2012/chart">
                  <c:ext xmlns:c16="http://schemas.microsoft.com/office/drawing/2014/chart" uri="{C3380CC4-5D6E-409C-BE32-E72D297353CC}">
                    <c16:uniqueId val="{00000005-C5DF-4D11-BE4C-D6A0604FD55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'Total 2021'!$B$7</c15:sqref>
                        </c15:formulaRef>
                      </c:ext>
                    </c:extLst>
                    <c:strCache>
                      <c:ptCount val="1"/>
                      <c:pt idx="0">
                        <c:v>child</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2021'!$C$7:$J$7,'Total 2021'!$L$7)</c15:sqref>
                        </c15:formulaRef>
                      </c:ext>
                    </c:extLst>
                    <c:numCache>
                      <c:formatCode>_(* #,##0_);_(* \(#,##0\);_(* "-"??_);_(@_)</c:formatCode>
                      <c:ptCount val="9"/>
                      <c:pt idx="0">
                        <c:v>250</c:v>
                      </c:pt>
                      <c:pt idx="1">
                        <c:v>35</c:v>
                      </c:pt>
                      <c:pt idx="2">
                        <c:v>53</c:v>
                      </c:pt>
                      <c:pt idx="3">
                        <c:v>15</c:v>
                      </c:pt>
                      <c:pt idx="4">
                        <c:v>336</c:v>
                      </c:pt>
                      <c:pt idx="5">
                        <c:v>22</c:v>
                      </c:pt>
                      <c:pt idx="6">
                        <c:v>14</c:v>
                      </c:pt>
                      <c:pt idx="7">
                        <c:v>0</c:v>
                      </c:pt>
                      <c:pt idx="8">
                        <c:v>210</c:v>
                      </c:pt>
                    </c:numCache>
                  </c:numRef>
                </c:val>
                <c:extLst xmlns:c15="http://schemas.microsoft.com/office/drawing/2012/chart">
                  <c:ext xmlns:c16="http://schemas.microsoft.com/office/drawing/2014/chart" uri="{C3380CC4-5D6E-409C-BE32-E72D297353CC}">
                    <c16:uniqueId val="{00000006-C5DF-4D11-BE4C-D6A0604FD55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'Total 2021'!$B$8</c15:sqref>
                        </c15:formulaRef>
                      </c:ext>
                    </c:extLst>
                    <c:strCache>
                      <c:ptCount val="1"/>
                      <c:pt idx="0">
                        <c:v>Hisp</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2021'!$C$8:$J$8,'Total 2021'!$L$8)</c15:sqref>
                        </c15:formulaRef>
                      </c:ext>
                    </c:extLst>
                    <c:numCache>
                      <c:formatCode>_(* #,##0_);_(* \(#,##0\);_(* "-"??_);_(@_)</c:formatCode>
                      <c:ptCount val="9"/>
                      <c:pt idx="0">
                        <c:v>81</c:v>
                      </c:pt>
                      <c:pt idx="1">
                        <c:v>13</c:v>
                      </c:pt>
                      <c:pt idx="2">
                        <c:v>58</c:v>
                      </c:pt>
                      <c:pt idx="3">
                        <c:v>15</c:v>
                      </c:pt>
                      <c:pt idx="4">
                        <c:v>141</c:v>
                      </c:pt>
                      <c:pt idx="5">
                        <c:v>5</c:v>
                      </c:pt>
                      <c:pt idx="6">
                        <c:v>137</c:v>
                      </c:pt>
                      <c:pt idx="7">
                        <c:v>27</c:v>
                      </c:pt>
                      <c:pt idx="8">
                        <c:v>87</c:v>
                      </c:pt>
                    </c:numCache>
                  </c:numRef>
                </c:val>
                <c:extLst xmlns:c15="http://schemas.microsoft.com/office/drawing/2012/chart">
                  <c:ext xmlns:c16="http://schemas.microsoft.com/office/drawing/2014/chart" uri="{C3380CC4-5D6E-409C-BE32-E72D297353CC}">
                    <c16:uniqueId val="{00000007-C5DF-4D11-BE4C-D6A0604FD55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'Total 2021'!$B$9</c15:sqref>
                        </c15:formulaRef>
                      </c:ext>
                    </c:extLst>
                    <c:strCache>
                      <c:ptCount val="1"/>
                      <c:pt idx="0">
                        <c:v>HSless</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2021'!$C$9:$J$9,'Total 2021'!$L$9)</c15:sqref>
                        </c15:formulaRef>
                      </c:ext>
                    </c:extLst>
                    <c:numCache>
                      <c:formatCode>_(* #,##0_);_(* \(#,##0\);_(* "-"??_);_(@_)</c:formatCode>
                      <c:ptCount val="9"/>
                      <c:pt idx="0">
                        <c:v>109</c:v>
                      </c:pt>
                      <c:pt idx="1">
                        <c:v>1</c:v>
                      </c:pt>
                      <c:pt idx="2">
                        <c:v>104</c:v>
                      </c:pt>
                      <c:pt idx="3">
                        <c:v>16</c:v>
                      </c:pt>
                      <c:pt idx="4">
                        <c:v>192</c:v>
                      </c:pt>
                      <c:pt idx="5">
                        <c:v>27</c:v>
                      </c:pt>
                      <c:pt idx="6">
                        <c:v>17</c:v>
                      </c:pt>
                      <c:pt idx="7">
                        <c:v>1</c:v>
                      </c:pt>
                      <c:pt idx="8">
                        <c:v>95</c:v>
                      </c:pt>
                    </c:numCache>
                  </c:numRef>
                </c:val>
                <c:extLst xmlns:c15="http://schemas.microsoft.com/office/drawing/2012/chart">
                  <c:ext xmlns:c16="http://schemas.microsoft.com/office/drawing/2014/chart" uri="{C3380CC4-5D6E-409C-BE32-E72D297353CC}">
                    <c16:uniqueId val="{00000008-C5DF-4D11-BE4C-D6A0604FD55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'Total 2021'!$B$10</c15:sqref>
                        </c15:formulaRef>
                      </c:ext>
                    </c:extLst>
                    <c:strCache>
                      <c:ptCount val="1"/>
                      <c:pt idx="0">
                        <c:v>no model</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2021'!$C$10:$J$10,'Total 2021'!$L$10)</c15:sqref>
                        </c15:formulaRef>
                      </c:ext>
                    </c:extLst>
                    <c:numCache>
                      <c:formatCode>_(* #,##0_);_(* \(#,##0\);_(* "-"??_);_(@_)</c:formatCode>
                      <c:ptCount val="9"/>
                      <c:pt idx="0">
                        <c:v>45</c:v>
                      </c:pt>
                      <c:pt idx="1">
                        <c:v>13</c:v>
                      </c:pt>
                      <c:pt idx="2">
                        <c:v>40</c:v>
                      </c:pt>
                      <c:pt idx="3">
                        <c:v>21</c:v>
                      </c:pt>
                      <c:pt idx="4">
                        <c:v>121</c:v>
                      </c:pt>
                      <c:pt idx="5">
                        <c:v>25</c:v>
                      </c:pt>
                      <c:pt idx="6">
                        <c:v>18</c:v>
                      </c:pt>
                      <c:pt idx="7">
                        <c:v>5</c:v>
                      </c:pt>
                      <c:pt idx="8">
                        <c:v>89</c:v>
                      </c:pt>
                    </c:numCache>
                  </c:numRef>
                </c:val>
                <c:extLst xmlns:c15="http://schemas.microsoft.com/office/drawing/2012/chart">
                  <c:ext xmlns:c16="http://schemas.microsoft.com/office/drawing/2014/chart" uri="{C3380CC4-5D6E-409C-BE32-E72D297353CC}">
                    <c16:uniqueId val="{00000009-C5DF-4D11-BE4C-D6A0604FD55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'Total 2021'!$B$11</c15:sqref>
                        </c15:formulaRef>
                      </c:ext>
                    </c:extLst>
                    <c:strCache>
                      <c:ptCount val="1"/>
                      <c:pt idx="0">
                        <c:v>residual</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2021'!$C$11:$J$11,'Total 2021'!$L$11)</c15:sqref>
                        </c15:formulaRef>
                      </c:ext>
                    </c:extLst>
                    <c:numCache>
                      <c:formatCode>_(* #,##0_);_(* \(#,##0\);_(* "-"??_);_(@_)</c:formatCode>
                      <c:ptCount val="9"/>
                      <c:pt idx="0">
                        <c:v>36</c:v>
                      </c:pt>
                      <c:pt idx="1">
                        <c:v>16</c:v>
                      </c:pt>
                      <c:pt idx="2">
                        <c:v>14</c:v>
                      </c:pt>
                      <c:pt idx="3">
                        <c:v>14</c:v>
                      </c:pt>
                      <c:pt idx="4">
                        <c:v>128</c:v>
                      </c:pt>
                      <c:pt idx="5">
                        <c:v>12</c:v>
                      </c:pt>
                      <c:pt idx="6">
                        <c:v>9</c:v>
                      </c:pt>
                      <c:pt idx="7">
                        <c:v>1</c:v>
                      </c:pt>
                      <c:pt idx="8">
                        <c:v>102</c:v>
                      </c:pt>
                    </c:numCache>
                  </c:numRef>
                </c:val>
                <c:extLst xmlns:c15="http://schemas.microsoft.com/office/drawing/2012/chart">
                  <c:ext xmlns:c16="http://schemas.microsoft.com/office/drawing/2014/chart" uri="{C3380CC4-5D6E-409C-BE32-E72D297353CC}">
                    <c16:uniqueId val="{0000000A-C5DF-4D11-BE4C-D6A0604FD55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'Total 2021'!$B$12</c15:sqref>
                        </c15:formulaRef>
                      </c:ext>
                    </c:extLst>
                    <c:strCache>
                      <c:ptCount val="1"/>
                      <c:pt idx="0">
                        <c:v>Span</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2021'!$C$12:$J$12,'Total 2021'!$L$12)</c15:sqref>
                        </c15:formulaRef>
                      </c:ext>
                    </c:extLst>
                    <c:numCache>
                      <c:formatCode>_(* #,##0_);_(* \(#,##0\);_(* "-"??_);_(@_)</c:formatCode>
                      <c:ptCount val="9"/>
                      <c:pt idx="0">
                        <c:v>138</c:v>
                      </c:pt>
                      <c:pt idx="1">
                        <c:v>5</c:v>
                      </c:pt>
                      <c:pt idx="2">
                        <c:v>83</c:v>
                      </c:pt>
                      <c:pt idx="3">
                        <c:v>29</c:v>
                      </c:pt>
                      <c:pt idx="4">
                        <c:v>193</c:v>
                      </c:pt>
                      <c:pt idx="5">
                        <c:v>9</c:v>
                      </c:pt>
                      <c:pt idx="6">
                        <c:v>233</c:v>
                      </c:pt>
                      <c:pt idx="7">
                        <c:v>61</c:v>
                      </c:pt>
                      <c:pt idx="8">
                        <c:v>127</c:v>
                      </c:pt>
                    </c:numCache>
                  </c:numRef>
                </c:val>
                <c:extLst xmlns:c15="http://schemas.microsoft.com/office/drawing/2012/chart">
                  <c:ext xmlns:c16="http://schemas.microsoft.com/office/drawing/2014/chart" uri="{C3380CC4-5D6E-409C-BE32-E72D297353CC}">
                    <c16:uniqueId val="{0000000B-C5DF-4D11-BE4C-D6A0604FD55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'Total 2021'!$B$13</c15:sqref>
                        </c15:formulaRef>
                      </c:ext>
                    </c:extLst>
                    <c:strCache>
                      <c:ptCount val="1"/>
                      <c:pt idx="0">
                        <c:v>Total</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2021'!$C$13:$J$13,'Total 2021'!$L$13)</c15:sqref>
                        </c15:formulaRef>
                      </c:ext>
                    </c:extLst>
                    <c:numCache>
                      <c:formatCode>_(* #,##0_);_(* \(#,##0\);_(* "-"??_);_(@_)</c:formatCode>
                      <c:ptCount val="9"/>
                      <c:pt idx="0">
                        <c:v>910</c:v>
                      </c:pt>
                      <c:pt idx="1">
                        <c:v>156</c:v>
                      </c:pt>
                      <c:pt idx="2">
                        <c:v>555</c:v>
                      </c:pt>
                      <c:pt idx="3">
                        <c:v>226</c:v>
                      </c:pt>
                      <c:pt idx="4">
                        <c:v>1564</c:v>
                      </c:pt>
                      <c:pt idx="5">
                        <c:v>398</c:v>
                      </c:pt>
                      <c:pt idx="6">
                        <c:v>467</c:v>
                      </c:pt>
                      <c:pt idx="7">
                        <c:v>97</c:v>
                      </c:pt>
                      <c:pt idx="8">
                        <c:v>1152</c:v>
                      </c:pt>
                    </c:numCache>
                  </c:numRef>
                </c:val>
                <c:extLst xmlns:c15="http://schemas.microsoft.com/office/drawing/2012/chart">
                  <c:ext xmlns:c16="http://schemas.microsoft.com/office/drawing/2014/chart" uri="{C3380CC4-5D6E-409C-BE32-E72D297353CC}">
                    <c16:uniqueId val="{0000000C-C5DF-4D11-BE4C-D6A0604FD557}"/>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'Total 2021'!$B$15</c15:sqref>
                        </c15:formulaRef>
                      </c:ext>
                    </c:extLst>
                    <c:strCache>
                      <c:ptCount val="1"/>
                      <c:pt idx="0">
                        <c:v>Expected</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('Total 2021'!$C$2:$J$2,'Total 2021'!$L$2)</c15:sqref>
                        </c15:formulaRef>
                      </c:ext>
                    </c:extLst>
                    <c:strCache>
                      <c:ptCount val="9"/>
                      <c:pt idx="0">
                        <c:v>Child</c:v>
                      </c:pt>
                      <c:pt idx="1">
                        <c:v>$200k</c:v>
                      </c:pt>
                      <c:pt idx="2">
                        <c:v>HSLess</c:v>
                      </c:pt>
                      <c:pt idx="3">
                        <c:v>18-24</c:v>
                      </c:pt>
                      <c:pt idx="4">
                        <c:v>Under 50</c:v>
                      </c:pt>
                      <c:pt idx="5">
                        <c:v>AA</c:v>
                      </c:pt>
                      <c:pt idx="6">
                        <c:v>Hisp</c:v>
                      </c:pt>
                      <c:pt idx="7">
                        <c:v>Span</c:v>
                      </c:pt>
                      <c:pt idx="8">
                        <c:v>Male</c:v>
                      </c:pt>
                    </c:strCache>
                  </c:strRef>
                </c:cat>
                <c:val>
                  <c:numRef>
                    <c:extLst xmlns:c15="http://schemas.microsoft.com/office/drawing/2012/chart">
                      <c:ext xmlns:c15="http://schemas.microsoft.com/office/drawing/2012/chart" uri="{02D57815-91ED-43cb-92C2-25804820EDAC}">
                        <c15:formulaRef>
                          <c15:sqref>('Total 2021'!$C$15:$J$15,'Total 2021'!$L$15)</c15:sqref>
                        </c15:formulaRef>
                      </c:ext>
                    </c:extLst>
                    <c:numCache>
                      <c:formatCode>0%</c:formatCode>
                      <c:ptCount val="9"/>
                      <c:pt idx="0">
                        <c:v>0.32</c:v>
                      </c:pt>
                      <c:pt idx="1">
                        <c:v>0.09</c:v>
                      </c:pt>
                      <c:pt idx="2">
                        <c:v>0.19</c:v>
                      </c:pt>
                      <c:pt idx="3">
                        <c:v>0.03</c:v>
                      </c:pt>
                      <c:pt idx="4">
                        <c:v>0.55000000000000004</c:v>
                      </c:pt>
                      <c:pt idx="5">
                        <c:v>0.12</c:v>
                      </c:pt>
                      <c:pt idx="6">
                        <c:v>0.2</c:v>
                      </c:pt>
                      <c:pt idx="7">
                        <c:v>0.12</c:v>
                      </c:pt>
                      <c:pt idx="8">
                        <c:v>0.6</c:v>
                      </c:pt>
                    </c:numCache>
                  </c:numRef>
                </c:val>
                <c:extLst xmlns:c15="http://schemas.microsoft.com/office/drawing/2012/chart">
                  <c:ext xmlns:c16="http://schemas.microsoft.com/office/drawing/2014/chart" uri="{C3380CC4-5D6E-409C-BE32-E72D297353CC}">
                    <c16:uniqueId val="{0000000D-C5DF-4D11-BE4C-D6A0604FD557}"/>
                  </c:ext>
                </c:extLst>
              </c15:ser>
            </c15:filteredBarSeries>
          </c:ext>
        </c:extLst>
      </c:barChart>
      <c:catAx>
        <c:axId val="57224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2238224"/>
        <c:crosses val="autoZero"/>
        <c:auto val="1"/>
        <c:lblAlgn val="ctr"/>
        <c:lblOffset val="100"/>
        <c:noMultiLvlLbl val="0"/>
      </c:catAx>
      <c:valAx>
        <c:axId val="57223822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241488"/>
        <c:crosses val="autoZero"/>
        <c:crossBetween val="between"/>
        <c:majorUnit val="0.2"/>
      </c:valAx>
      <c:spPr>
        <a:noFill/>
        <a:ln>
          <a:noFill/>
        </a:ln>
        <a:effectLst/>
      </c:spPr>
    </c:plotArea>
    <c:legend>
      <c:legendPos val="r"/>
      <c:layout>
        <c:manualLayout>
          <c:xMode val="edge"/>
          <c:yMode val="edge"/>
          <c:x val="0.21077076757810337"/>
          <c:y val="0.20701274988847737"/>
          <c:w val="0.1165531217688698"/>
          <c:h val="0.28146956145044977"/>
        </c:manualLayout>
      </c:layout>
      <c:overlay val="0"/>
      <c:spPr>
        <a:solidFill>
          <a:schemeClr val="bg1"/>
        </a:solidFill>
        <a:ln>
          <a:solidFill>
            <a:schemeClr val="accent1"/>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accent1"/>
                </a:solidFill>
                <a:latin typeface="+mn-lt"/>
                <a:ea typeface="+mn-ea"/>
                <a:cs typeface="+mn-cs"/>
              </a:defRPr>
            </a:pPr>
            <a:r>
              <a:rPr lang="en-US" dirty="0"/>
              <a:t>Somewhat Active</a:t>
            </a:r>
            <a:br>
              <a:rPr lang="en-US" dirty="0"/>
            </a:br>
            <a:r>
              <a:rPr lang="en-US" dirty="0"/>
              <a:t>(25-50% CR, last 6</a:t>
            </a:r>
            <a:r>
              <a:rPr lang="en-US" baseline="0" dirty="0"/>
              <a:t> </a:t>
            </a:r>
            <a:r>
              <a:rPr lang="en-US" baseline="0" dirty="0" err="1"/>
              <a:t>mos</a:t>
            </a:r>
            <a:r>
              <a:rPr lang="en-US" baseline="0" dirty="0"/>
              <a:t>)</a:t>
            </a:r>
            <a:endParaRPr lang="en-US" dirty="0"/>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accent1"/>
              </a:solidFill>
              <a:latin typeface="+mn-lt"/>
              <a:ea typeface="+mn-ea"/>
              <a:cs typeface="+mn-cs"/>
            </a:defRPr>
          </a:pPr>
          <a:endParaRPr lang="en-US"/>
        </a:p>
      </c:txPr>
    </c:title>
    <c:autoTitleDeleted val="0"/>
    <c:plotArea>
      <c:layout/>
      <c:barChart>
        <c:barDir val="bar"/>
        <c:grouping val="clustered"/>
        <c:varyColors val="0"/>
        <c:ser>
          <c:idx val="0"/>
          <c:order val="0"/>
          <c:tx>
            <c:strRef>
              <c:f>Activity!$A$4</c:f>
              <c:strCache>
                <c:ptCount val="1"/>
                <c:pt idx="0">
                  <c:v>Somewhat Active
Control Group = 48.96%</c:v>
                </c:pt>
              </c:strCache>
            </c:strRef>
          </c:tx>
          <c:spPr>
            <a:solidFill>
              <a:schemeClr val="accent3"/>
            </a:solidFill>
            <a:ln>
              <a:noFill/>
            </a:ln>
            <a:effectLst/>
          </c:spPr>
          <c:invertIfNegative val="0"/>
          <c:cat>
            <c:strRef>
              <c:f>Activity!$B$1:$G$1</c:f>
              <c:strCache>
                <c:ptCount val="6"/>
                <c:pt idx="0">
                  <c:v>Generic Letter w/ $2</c:v>
                </c:pt>
                <c:pt idx="1">
                  <c:v>URL Letter w/ $2</c:v>
                </c:pt>
                <c:pt idx="2">
                  <c:v>Detailed Letter w/ $2</c:v>
                </c:pt>
                <c:pt idx="3">
                  <c:v>Generic Letter</c:v>
                </c:pt>
                <c:pt idx="4">
                  <c:v>URL Letter</c:v>
                </c:pt>
                <c:pt idx="5">
                  <c:v>Detailed Letter</c:v>
                </c:pt>
              </c:strCache>
            </c:strRef>
          </c:cat>
          <c:val>
            <c:numRef>
              <c:f>Activity!$B$4:$G$4</c:f>
              <c:numCache>
                <c:formatCode>0.0%</c:formatCode>
                <c:ptCount val="6"/>
                <c:pt idx="0">
                  <c:v>0.10089285714285717</c:v>
                </c:pt>
                <c:pt idx="1">
                  <c:v>0.12017276422764228</c:v>
                </c:pt>
                <c:pt idx="2">
                  <c:v>0.13041666666666668</c:v>
                </c:pt>
                <c:pt idx="3">
                  <c:v>8.3450374531835181E-2</c:v>
                </c:pt>
                <c:pt idx="4">
                  <c:v>0.10343992248062023</c:v>
                </c:pt>
                <c:pt idx="5">
                  <c:v>0.11994047619047626</c:v>
                </c:pt>
              </c:numCache>
            </c:numRef>
          </c:val>
          <c:extLst>
            <c:ext xmlns:c16="http://schemas.microsoft.com/office/drawing/2014/chart" uri="{C3380CC4-5D6E-409C-BE32-E72D297353CC}">
              <c16:uniqueId val="{00000000-5405-4315-B9E5-9A33A4799352}"/>
            </c:ext>
          </c:extLst>
        </c:ser>
        <c:dLbls>
          <c:showLegendKey val="0"/>
          <c:showVal val="0"/>
          <c:showCatName val="0"/>
          <c:showSerName val="0"/>
          <c:showPercent val="0"/>
          <c:showBubbleSize val="0"/>
        </c:dLbls>
        <c:gapWidth val="182"/>
        <c:axId val="491119048"/>
        <c:axId val="491116304"/>
      </c:barChart>
      <c:catAx>
        <c:axId val="491119048"/>
        <c:scaling>
          <c:orientation val="minMax"/>
        </c:scaling>
        <c:delete val="1"/>
        <c:axPos val="l"/>
        <c:numFmt formatCode="General" sourceLinked="1"/>
        <c:majorTickMark val="none"/>
        <c:minorTickMark val="none"/>
        <c:tickLblPos val="low"/>
        <c:crossAx val="491116304"/>
        <c:crosses val="autoZero"/>
        <c:auto val="1"/>
        <c:lblAlgn val="ctr"/>
        <c:lblOffset val="100"/>
        <c:noMultiLvlLbl val="0"/>
      </c:catAx>
      <c:valAx>
        <c:axId val="491116304"/>
        <c:scaling>
          <c:orientation val="minMax"/>
          <c:max val="0.2"/>
          <c:min val="-0.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en-US"/>
          </a:p>
        </c:txPr>
        <c:crossAx val="49111904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1200">
          <a:solidFill>
            <a:schemeClr val="accent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Percent</a:t>
            </a:r>
            <a:r>
              <a:rPr lang="en-US" sz="1600" baseline="0"/>
              <a:t> Spanish Recruit w/in Spanish Big Data Classifer by Modality of Recruiting</a:t>
            </a:r>
            <a:endParaRPr lang="en-US" sz="1600"/>
          </a:p>
        </c:rich>
      </c:tx>
      <c:layout>
        <c:manualLayout>
          <c:xMode val="edge"/>
          <c:yMode val="edge"/>
          <c:x val="0.13837489063867017"/>
          <c:y val="5.555555555555555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'Total 2021'!$P$34</c:f>
              <c:strCache>
                <c:ptCount val="1"/>
                <c:pt idx="0">
                  <c:v>Spanish Recruit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2021'!$O$35:$O$36</c:f>
              <c:strCache>
                <c:ptCount val="2"/>
                <c:pt idx="0">
                  <c:v>Mail</c:v>
                </c:pt>
                <c:pt idx="1">
                  <c:v>In-Person</c:v>
                </c:pt>
              </c:strCache>
            </c:strRef>
          </c:cat>
          <c:val>
            <c:numRef>
              <c:f>'Total 2021'!$P$35:$P$36</c:f>
              <c:numCache>
                <c:formatCode>0%</c:formatCode>
                <c:ptCount val="2"/>
                <c:pt idx="0">
                  <c:v>0.21708185053380782</c:v>
                </c:pt>
                <c:pt idx="1">
                  <c:v>0.49</c:v>
                </c:pt>
              </c:numCache>
            </c:numRef>
          </c:val>
          <c:extLst>
            <c:ext xmlns:c16="http://schemas.microsoft.com/office/drawing/2014/chart" uri="{C3380CC4-5D6E-409C-BE32-E72D297353CC}">
              <c16:uniqueId val="{00000000-EDF3-4A23-BAB5-0E8964877E1A}"/>
            </c:ext>
          </c:extLst>
        </c:ser>
        <c:dLbls>
          <c:showLegendKey val="0"/>
          <c:showVal val="0"/>
          <c:showCatName val="0"/>
          <c:showSerName val="0"/>
          <c:showPercent val="0"/>
          <c:showBubbleSize val="0"/>
        </c:dLbls>
        <c:gapWidth val="219"/>
        <c:overlap val="-27"/>
        <c:axId val="1166374336"/>
        <c:axId val="1166376832"/>
      </c:barChart>
      <c:catAx>
        <c:axId val="116637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66376832"/>
        <c:crosses val="autoZero"/>
        <c:auto val="1"/>
        <c:lblAlgn val="ctr"/>
        <c:lblOffset val="100"/>
        <c:noMultiLvlLbl val="0"/>
      </c:catAx>
      <c:valAx>
        <c:axId val="116637683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66374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0">
                <a:solidFill>
                  <a:schemeClr val="tx1"/>
                </a:solidFill>
              </a:rPr>
              <a:t>Internet Subscriptions,</a:t>
            </a:r>
            <a:r>
              <a:rPr lang="en-US" b="0" baseline="0">
                <a:solidFill>
                  <a:schemeClr val="tx1"/>
                </a:solidFill>
              </a:rPr>
              <a:t> </a:t>
            </a:r>
            <a:r>
              <a:rPr lang="en-US" b="0">
                <a:solidFill>
                  <a:schemeClr val="tx1"/>
                </a:solidFill>
              </a:rPr>
              <a:t>U.S. Households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1"/>
          <c:order val="0"/>
          <c:tx>
            <c:strRef>
              <c:f>Reverse!$K$2</c:f>
              <c:strCache>
                <c:ptCount val="1"/>
                <c:pt idx="0">
                  <c:v>No Broadband such as cable, fiber optic or DSL</c:v>
                </c:pt>
              </c:strCache>
            </c:strRef>
          </c:tx>
          <c:spPr>
            <a:ln w="28575" cap="rnd">
              <a:solidFill>
                <a:schemeClr val="accent2"/>
              </a:solid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Reverse!$L$1:$O$1</c:f>
              <c:numCache>
                <c:formatCode>General</c:formatCode>
                <c:ptCount val="4"/>
                <c:pt idx="0">
                  <c:v>2016</c:v>
                </c:pt>
                <c:pt idx="1">
                  <c:v>2017</c:v>
                </c:pt>
                <c:pt idx="2">
                  <c:v>2018</c:v>
                </c:pt>
                <c:pt idx="3">
                  <c:v>2019</c:v>
                </c:pt>
              </c:numCache>
            </c:numRef>
          </c:cat>
          <c:val>
            <c:numRef>
              <c:f>Reverse!$L$2:$O$2</c:f>
              <c:numCache>
                <c:formatCode>0.0%</c:formatCode>
                <c:ptCount val="4"/>
                <c:pt idx="0">
                  <c:v>0.32699999999999996</c:v>
                </c:pt>
                <c:pt idx="1">
                  <c:v>0.31200000000000006</c:v>
                </c:pt>
                <c:pt idx="2">
                  <c:v>0.30400000000000005</c:v>
                </c:pt>
                <c:pt idx="3">
                  <c:v>0.29200000000000004</c:v>
                </c:pt>
              </c:numCache>
            </c:numRef>
          </c:val>
          <c:smooth val="0"/>
          <c:extLst>
            <c:ext xmlns:c16="http://schemas.microsoft.com/office/drawing/2014/chart" uri="{C3380CC4-5D6E-409C-BE32-E72D297353CC}">
              <c16:uniqueId val="{00000000-75DA-438E-8C37-E7270F2D0188}"/>
            </c:ext>
          </c:extLst>
        </c:ser>
        <c:ser>
          <c:idx val="0"/>
          <c:order val="1"/>
          <c:tx>
            <c:strRef>
              <c:f>Reverse!$K$3</c:f>
              <c:strCache>
                <c:ptCount val="1"/>
                <c:pt idx="0">
                  <c:v>No Cellular data plan</c:v>
                </c:pt>
              </c:strCache>
            </c:strRef>
          </c:tx>
          <c:spPr>
            <a:ln w="28575" cap="rnd">
              <a:solidFill>
                <a:schemeClr val="accent1"/>
              </a:solidFill>
              <a:round/>
            </a:ln>
            <a:effectLst/>
          </c:spPr>
          <c:marker>
            <c:symbol val="none"/>
          </c:marker>
          <c:dLbls>
            <c:dLbl>
              <c:idx val="1"/>
              <c:layout>
                <c:manualLayout>
                  <c:x val="-7.250991442949925E-2"/>
                  <c:y val="2.54283318751822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DA-438E-8C37-E7270F2D0188}"/>
                </c:ext>
              </c:extLst>
            </c:dLbl>
            <c:dLbl>
              <c:idx val="2"/>
              <c:layout>
                <c:manualLayout>
                  <c:x val="-4.9934595155318694E-2"/>
                  <c:y val="-4.20427622090603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DA-438E-8C37-E7270F2D0188}"/>
                </c:ext>
              </c:extLst>
            </c:dLbl>
            <c:dLbl>
              <c:idx val="3"/>
              <c:layout>
                <c:manualLayout>
                  <c:x val="-3.8148954437829861E-2"/>
                  <c:y val="-5.0132301524093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DA-438E-8C37-E7270F2D018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Reverse!$L$1:$O$1</c:f>
              <c:numCache>
                <c:formatCode>General</c:formatCode>
                <c:ptCount val="4"/>
                <c:pt idx="0">
                  <c:v>2016</c:v>
                </c:pt>
                <c:pt idx="1">
                  <c:v>2017</c:v>
                </c:pt>
                <c:pt idx="2">
                  <c:v>2018</c:v>
                </c:pt>
                <c:pt idx="3">
                  <c:v>2019</c:v>
                </c:pt>
              </c:numCache>
            </c:numRef>
          </c:cat>
          <c:val>
            <c:numRef>
              <c:f>Reverse!$L$3:$O$3</c:f>
              <c:numCache>
                <c:formatCode>0.0%</c:formatCode>
                <c:ptCount val="4"/>
                <c:pt idx="0">
                  <c:v>0.31799999999999995</c:v>
                </c:pt>
                <c:pt idx="1">
                  <c:v>0.27500000000000002</c:v>
                </c:pt>
                <c:pt idx="2">
                  <c:v>0.24299999999999999</c:v>
                </c:pt>
                <c:pt idx="3">
                  <c:v>0.21999999999999997</c:v>
                </c:pt>
              </c:numCache>
            </c:numRef>
          </c:val>
          <c:smooth val="0"/>
          <c:extLst>
            <c:ext xmlns:c16="http://schemas.microsoft.com/office/drawing/2014/chart" uri="{C3380CC4-5D6E-409C-BE32-E72D297353CC}">
              <c16:uniqueId val="{00000004-75DA-438E-8C37-E7270F2D0188}"/>
            </c:ext>
          </c:extLst>
        </c:ser>
        <c:ser>
          <c:idx val="2"/>
          <c:order val="2"/>
          <c:tx>
            <c:strRef>
              <c:f>Reverse!$K$4</c:f>
              <c:strCache>
                <c:ptCount val="1"/>
                <c:pt idx="0">
                  <c:v>Without any Internet subscription</c:v>
                </c:pt>
              </c:strCache>
            </c:strRef>
          </c:tx>
          <c:spPr>
            <a:ln w="28575" cap="rnd">
              <a:solidFill>
                <a:srgbClr val="EC712E"/>
              </a:solid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Reverse!$L$1:$O$1</c:f>
              <c:numCache>
                <c:formatCode>General</c:formatCode>
                <c:ptCount val="4"/>
                <c:pt idx="0">
                  <c:v>2016</c:v>
                </c:pt>
                <c:pt idx="1">
                  <c:v>2017</c:v>
                </c:pt>
                <c:pt idx="2">
                  <c:v>2018</c:v>
                </c:pt>
                <c:pt idx="3">
                  <c:v>2019</c:v>
                </c:pt>
              </c:numCache>
            </c:numRef>
          </c:cat>
          <c:val>
            <c:numRef>
              <c:f>Reverse!$L$4:$O$4</c:f>
              <c:numCache>
                <c:formatCode>0.0%</c:formatCode>
                <c:ptCount val="4"/>
                <c:pt idx="0">
                  <c:v>0.18099999999999999</c:v>
                </c:pt>
                <c:pt idx="1">
                  <c:v>0.16200000000000001</c:v>
                </c:pt>
                <c:pt idx="2">
                  <c:v>0.14699999999999999</c:v>
                </c:pt>
                <c:pt idx="3">
                  <c:v>0.13400000000000001</c:v>
                </c:pt>
              </c:numCache>
            </c:numRef>
          </c:val>
          <c:smooth val="0"/>
          <c:extLst>
            <c:ext xmlns:c16="http://schemas.microsoft.com/office/drawing/2014/chart" uri="{C3380CC4-5D6E-409C-BE32-E72D297353CC}">
              <c16:uniqueId val="{00000005-75DA-438E-8C37-E7270F2D0188}"/>
            </c:ext>
          </c:extLst>
        </c:ser>
        <c:dLbls>
          <c:showLegendKey val="0"/>
          <c:showVal val="0"/>
          <c:showCatName val="0"/>
          <c:showSerName val="0"/>
          <c:showPercent val="0"/>
          <c:showBubbleSize val="0"/>
        </c:dLbls>
        <c:smooth val="0"/>
        <c:axId val="1934778400"/>
        <c:axId val="1934774240"/>
      </c:lineChart>
      <c:catAx>
        <c:axId val="193477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4774240"/>
        <c:crosses val="autoZero"/>
        <c:auto val="1"/>
        <c:lblAlgn val="ctr"/>
        <c:lblOffset val="100"/>
        <c:noMultiLvlLbl val="0"/>
      </c:catAx>
      <c:valAx>
        <c:axId val="1934774240"/>
        <c:scaling>
          <c:orientation val="minMax"/>
          <c:max val="0.4"/>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934778400"/>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5825479323549732"/>
          <c:y val="0"/>
        </c:manualLayout>
      </c:layout>
      <c:overlay val="0"/>
      <c:spPr>
        <a:noFill/>
        <a:ln>
          <a:noFill/>
        </a:ln>
        <a:effectLst/>
      </c:spPr>
      <c:txPr>
        <a:bodyPr rot="0" spcFirstLastPara="1" vertOverflow="ellipsis" vert="horz" wrap="square" anchor="ctr" anchorCtr="1"/>
        <a:lstStyle/>
        <a:p>
          <a:pPr>
            <a:defRPr lang="en-US"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318308636617272E-2"/>
          <c:y val="0.18619292422161277"/>
          <c:w val="0.90918375360560244"/>
          <c:h val="0.69953469391615841"/>
        </c:manualLayout>
      </c:layout>
      <c:barChart>
        <c:barDir val="col"/>
        <c:grouping val="clustered"/>
        <c:varyColors val="0"/>
        <c:ser>
          <c:idx val="0"/>
          <c:order val="0"/>
          <c:tx>
            <c:strRef>
              <c:f>Sheet1!$B$1</c:f>
              <c:strCache>
                <c:ptCount val="1"/>
                <c:pt idx="0">
                  <c:v>Response Rate (AAPOR RR3, Weighted)</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0"/>
              <a:lstStyle/>
              <a:p>
                <a:pPr algn="ctr">
                  <a:defRPr lang="en-US"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Initial</c:v>
                </c:pt>
                <c:pt idx="1">
                  <c:v>NRFU</c:v>
                </c:pt>
                <c:pt idx="2">
                  <c:v>Overall</c:v>
                </c:pt>
              </c:strCache>
            </c:strRef>
          </c:cat>
          <c:val>
            <c:numRef>
              <c:f>Sheet1!$B$2:$B$4</c:f>
              <c:numCache>
                <c:formatCode>0.0%</c:formatCode>
                <c:ptCount val="3"/>
                <c:pt idx="0">
                  <c:v>9.9000000000000005E-2</c:v>
                </c:pt>
                <c:pt idx="1">
                  <c:v>0.28599999999999998</c:v>
                </c:pt>
                <c:pt idx="2">
                  <c:v>0.317</c:v>
                </c:pt>
              </c:numCache>
            </c:numRef>
          </c:val>
          <c:extLst>
            <c:ext xmlns:c16="http://schemas.microsoft.com/office/drawing/2014/chart" uri="{C3380CC4-5D6E-409C-BE32-E72D297353CC}">
              <c16:uniqueId val="{00000000-D8D0-4C0B-B3C6-F34688D127AD}"/>
            </c:ext>
          </c:extLst>
        </c:ser>
        <c:dLbls>
          <c:showLegendKey val="0"/>
          <c:showVal val="0"/>
          <c:showCatName val="0"/>
          <c:showSerName val="0"/>
          <c:showPercent val="0"/>
          <c:showBubbleSize val="0"/>
        </c:dLbls>
        <c:gapWidth val="219"/>
        <c:overlap val="-27"/>
        <c:axId val="1278288287"/>
        <c:axId val="1278289119"/>
      </c:barChart>
      <c:catAx>
        <c:axId val="1278288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800" b="1" i="0" u="none" strike="noStrike" kern="1200" baseline="0">
                <a:solidFill>
                  <a:schemeClr val="tx1">
                    <a:lumMod val="65000"/>
                    <a:lumOff val="35000"/>
                  </a:schemeClr>
                </a:solidFill>
                <a:latin typeface="+mn-lt"/>
                <a:ea typeface="+mn-ea"/>
                <a:cs typeface="+mn-cs"/>
              </a:defRPr>
            </a:pPr>
            <a:endParaRPr lang="en-US"/>
          </a:p>
        </c:txPr>
        <c:crossAx val="1278289119"/>
        <c:crosses val="autoZero"/>
        <c:auto val="1"/>
        <c:lblAlgn val="ctr"/>
        <c:lblOffset val="100"/>
        <c:noMultiLvlLbl val="0"/>
      </c:catAx>
      <c:valAx>
        <c:axId val="1278289119"/>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600" b="0" i="0" u="none" strike="noStrike" kern="1200" baseline="0">
                <a:solidFill>
                  <a:schemeClr val="tx1">
                    <a:lumMod val="65000"/>
                    <a:lumOff val="35000"/>
                  </a:schemeClr>
                </a:solidFill>
                <a:latin typeface="+mn-lt"/>
                <a:ea typeface="+mn-ea"/>
                <a:cs typeface="+mn-cs"/>
              </a:defRPr>
            </a:pPr>
            <a:endParaRPr lang="en-US"/>
          </a:p>
        </c:txPr>
        <c:crossAx val="1278288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b="1"/>
              <a:t>Mean CR</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664192657906595E-2"/>
          <c:y val="9.6936417034879735E-2"/>
          <c:w val="0.71321366232840755"/>
          <c:h val="0.72394509241099136"/>
        </c:manualLayout>
      </c:layout>
      <c:lineChart>
        <c:grouping val="standard"/>
        <c:varyColors val="0"/>
        <c:ser>
          <c:idx val="0"/>
          <c:order val="0"/>
          <c:tx>
            <c:strRef>
              <c:f>MeanCR!$A$2</c:f>
              <c:strCache>
                <c:ptCount val="1"/>
                <c:pt idx="0">
                  <c:v>No mail or email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MeanCR!$B$1:$S$1</c:f>
              <c:strCache>
                <c:ptCount val="18"/>
                <c:pt idx="0">
                  <c:v>MN_CR_1m</c:v>
                </c:pt>
                <c:pt idx="1">
                  <c:v>mn_cr_2m</c:v>
                </c:pt>
                <c:pt idx="2">
                  <c:v>mn_cr_3m</c:v>
                </c:pt>
                <c:pt idx="3">
                  <c:v>mn_cr_4m</c:v>
                </c:pt>
                <c:pt idx="4">
                  <c:v>mn_cr_5m</c:v>
                </c:pt>
                <c:pt idx="5">
                  <c:v>mn_cr_6m</c:v>
                </c:pt>
                <c:pt idx="6">
                  <c:v>mn_cr_7m</c:v>
                </c:pt>
                <c:pt idx="7">
                  <c:v>mn_cr_8m</c:v>
                </c:pt>
                <c:pt idx="8">
                  <c:v>mn_cr_9m</c:v>
                </c:pt>
                <c:pt idx="9">
                  <c:v>mn_cr_10m</c:v>
                </c:pt>
                <c:pt idx="10">
                  <c:v>mn_cr_11m</c:v>
                </c:pt>
                <c:pt idx="11">
                  <c:v>mn_cr_12m</c:v>
                </c:pt>
                <c:pt idx="12">
                  <c:v>mn_cr13m</c:v>
                </c:pt>
                <c:pt idx="13">
                  <c:v>mn_cr_14m</c:v>
                </c:pt>
                <c:pt idx="14">
                  <c:v>mn_cr_15m</c:v>
                </c:pt>
                <c:pt idx="15">
                  <c:v>mn_cr_16m</c:v>
                </c:pt>
                <c:pt idx="16">
                  <c:v>mn_cr_17m</c:v>
                </c:pt>
                <c:pt idx="17">
                  <c:v>mn_cr18m</c:v>
                </c:pt>
              </c:strCache>
            </c:strRef>
          </c:cat>
          <c:val>
            <c:numRef>
              <c:f>MeanCR!$B$2:$S$2</c:f>
              <c:numCache>
                <c:formatCode>General</c:formatCode>
                <c:ptCount val="18"/>
                <c:pt idx="0">
                  <c:v>0.49797999999999998</c:v>
                </c:pt>
                <c:pt idx="1">
                  <c:v>0.45163900000000001</c:v>
                </c:pt>
                <c:pt idx="2">
                  <c:v>0.43561</c:v>
                </c:pt>
                <c:pt idx="3">
                  <c:v>0.43712099999999998</c:v>
                </c:pt>
                <c:pt idx="4">
                  <c:v>0.42592799999999997</c:v>
                </c:pt>
                <c:pt idx="5">
                  <c:v>0.39362599999999998</c:v>
                </c:pt>
                <c:pt idx="6">
                  <c:v>0.39663100000000001</c:v>
                </c:pt>
                <c:pt idx="7">
                  <c:v>0.38904699999999998</c:v>
                </c:pt>
                <c:pt idx="8">
                  <c:v>0.37923499999999999</c:v>
                </c:pt>
                <c:pt idx="9">
                  <c:v>0.37124299999999999</c:v>
                </c:pt>
                <c:pt idx="10">
                  <c:v>0.36494399999999999</c:v>
                </c:pt>
                <c:pt idx="11">
                  <c:v>0.35986000000000001</c:v>
                </c:pt>
                <c:pt idx="12">
                  <c:v>0.35487299999999999</c:v>
                </c:pt>
                <c:pt idx="13">
                  <c:v>0.35150300000000001</c:v>
                </c:pt>
                <c:pt idx="14">
                  <c:v>0.35008299999999998</c:v>
                </c:pt>
                <c:pt idx="15">
                  <c:v>0.346356</c:v>
                </c:pt>
                <c:pt idx="16">
                  <c:v>0.34486499999999998</c:v>
                </c:pt>
                <c:pt idx="17">
                  <c:v>0.34206799999999998</c:v>
                </c:pt>
              </c:numCache>
            </c:numRef>
          </c:val>
          <c:smooth val="0"/>
          <c:extLst>
            <c:ext xmlns:c16="http://schemas.microsoft.com/office/drawing/2014/chart" uri="{C3380CC4-5D6E-409C-BE32-E72D297353CC}">
              <c16:uniqueId val="{00000000-2A48-44B5-85FE-89876B1B7A0F}"/>
            </c:ext>
          </c:extLst>
        </c:ser>
        <c:ser>
          <c:idx val="1"/>
          <c:order val="1"/>
          <c:tx>
            <c:strRef>
              <c:f>MeanCR!$A$3</c:f>
              <c:strCache>
                <c:ptCount val="1"/>
                <c:pt idx="0">
                  <c:v>Both mail and email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MeanCR!$B$1:$S$1</c:f>
              <c:strCache>
                <c:ptCount val="18"/>
                <c:pt idx="0">
                  <c:v>MN_CR_1m</c:v>
                </c:pt>
                <c:pt idx="1">
                  <c:v>mn_cr_2m</c:v>
                </c:pt>
                <c:pt idx="2">
                  <c:v>mn_cr_3m</c:v>
                </c:pt>
                <c:pt idx="3">
                  <c:v>mn_cr_4m</c:v>
                </c:pt>
                <c:pt idx="4">
                  <c:v>mn_cr_5m</c:v>
                </c:pt>
                <c:pt idx="5">
                  <c:v>mn_cr_6m</c:v>
                </c:pt>
                <c:pt idx="6">
                  <c:v>mn_cr_7m</c:v>
                </c:pt>
                <c:pt idx="7">
                  <c:v>mn_cr_8m</c:v>
                </c:pt>
                <c:pt idx="8">
                  <c:v>mn_cr_9m</c:v>
                </c:pt>
                <c:pt idx="9">
                  <c:v>mn_cr_10m</c:v>
                </c:pt>
                <c:pt idx="10">
                  <c:v>mn_cr_11m</c:v>
                </c:pt>
                <c:pt idx="11">
                  <c:v>mn_cr_12m</c:v>
                </c:pt>
                <c:pt idx="12">
                  <c:v>mn_cr13m</c:v>
                </c:pt>
                <c:pt idx="13">
                  <c:v>mn_cr_14m</c:v>
                </c:pt>
                <c:pt idx="14">
                  <c:v>mn_cr_15m</c:v>
                </c:pt>
                <c:pt idx="15">
                  <c:v>mn_cr_16m</c:v>
                </c:pt>
                <c:pt idx="16">
                  <c:v>mn_cr_17m</c:v>
                </c:pt>
                <c:pt idx="17">
                  <c:v>mn_cr18m</c:v>
                </c:pt>
              </c:strCache>
            </c:strRef>
          </c:cat>
          <c:val>
            <c:numRef>
              <c:f>MeanCR!$B$3:$S$3</c:f>
              <c:numCache>
                <c:formatCode>General</c:formatCode>
                <c:ptCount val="18"/>
                <c:pt idx="0">
                  <c:v>0.48085800000000001</c:v>
                </c:pt>
                <c:pt idx="1">
                  <c:v>0.44775300000000001</c:v>
                </c:pt>
                <c:pt idx="2">
                  <c:v>0.444604</c:v>
                </c:pt>
                <c:pt idx="3">
                  <c:v>0.43326599999999998</c:v>
                </c:pt>
                <c:pt idx="4">
                  <c:v>0.416991</c:v>
                </c:pt>
                <c:pt idx="5">
                  <c:v>0.36239100000000002</c:v>
                </c:pt>
                <c:pt idx="6">
                  <c:v>0.34643200000000002</c:v>
                </c:pt>
                <c:pt idx="7">
                  <c:v>0.34722999999999998</c:v>
                </c:pt>
                <c:pt idx="8">
                  <c:v>0.33856999999999998</c:v>
                </c:pt>
                <c:pt idx="9">
                  <c:v>0.33423700000000001</c:v>
                </c:pt>
                <c:pt idx="10">
                  <c:v>0.32896300000000001</c:v>
                </c:pt>
                <c:pt idx="11">
                  <c:v>0.32485399999999998</c:v>
                </c:pt>
                <c:pt idx="12">
                  <c:v>0.32290400000000002</c:v>
                </c:pt>
                <c:pt idx="13">
                  <c:v>0.32022499999999998</c:v>
                </c:pt>
                <c:pt idx="14">
                  <c:v>0.31864799999999999</c:v>
                </c:pt>
                <c:pt idx="15">
                  <c:v>0.31575900000000001</c:v>
                </c:pt>
                <c:pt idx="16">
                  <c:v>0.31584699999999999</c:v>
                </c:pt>
                <c:pt idx="17">
                  <c:v>0.31370999999999999</c:v>
                </c:pt>
              </c:numCache>
            </c:numRef>
          </c:val>
          <c:smooth val="0"/>
          <c:extLst>
            <c:ext xmlns:c16="http://schemas.microsoft.com/office/drawing/2014/chart" uri="{C3380CC4-5D6E-409C-BE32-E72D297353CC}">
              <c16:uniqueId val="{00000001-2A48-44B5-85FE-89876B1B7A0F}"/>
            </c:ext>
          </c:extLst>
        </c:ser>
        <c:ser>
          <c:idx val="2"/>
          <c:order val="2"/>
          <c:tx>
            <c:strRef>
              <c:f>MeanCR!$A$4</c:f>
              <c:strCache>
                <c:ptCount val="1"/>
                <c:pt idx="0">
                  <c:v>Email only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MeanCR!$B$1:$S$1</c:f>
              <c:strCache>
                <c:ptCount val="18"/>
                <c:pt idx="0">
                  <c:v>MN_CR_1m</c:v>
                </c:pt>
                <c:pt idx="1">
                  <c:v>mn_cr_2m</c:v>
                </c:pt>
                <c:pt idx="2">
                  <c:v>mn_cr_3m</c:v>
                </c:pt>
                <c:pt idx="3">
                  <c:v>mn_cr_4m</c:v>
                </c:pt>
                <c:pt idx="4">
                  <c:v>mn_cr_5m</c:v>
                </c:pt>
                <c:pt idx="5">
                  <c:v>mn_cr_6m</c:v>
                </c:pt>
                <c:pt idx="6">
                  <c:v>mn_cr_7m</c:v>
                </c:pt>
                <c:pt idx="7">
                  <c:v>mn_cr_8m</c:v>
                </c:pt>
                <c:pt idx="8">
                  <c:v>mn_cr_9m</c:v>
                </c:pt>
                <c:pt idx="9">
                  <c:v>mn_cr_10m</c:v>
                </c:pt>
                <c:pt idx="10">
                  <c:v>mn_cr_11m</c:v>
                </c:pt>
                <c:pt idx="11">
                  <c:v>mn_cr_12m</c:v>
                </c:pt>
                <c:pt idx="12">
                  <c:v>mn_cr13m</c:v>
                </c:pt>
                <c:pt idx="13">
                  <c:v>mn_cr_14m</c:v>
                </c:pt>
                <c:pt idx="14">
                  <c:v>mn_cr_15m</c:v>
                </c:pt>
                <c:pt idx="15">
                  <c:v>mn_cr_16m</c:v>
                </c:pt>
                <c:pt idx="16">
                  <c:v>mn_cr_17m</c:v>
                </c:pt>
                <c:pt idx="17">
                  <c:v>mn_cr18m</c:v>
                </c:pt>
              </c:strCache>
            </c:strRef>
          </c:cat>
          <c:val>
            <c:numRef>
              <c:f>MeanCR!$B$4:$S$4</c:f>
              <c:numCache>
                <c:formatCode>General</c:formatCode>
                <c:ptCount val="18"/>
                <c:pt idx="0">
                  <c:v>0.61021499999999995</c:v>
                </c:pt>
                <c:pt idx="1">
                  <c:v>0.64336899999999997</c:v>
                </c:pt>
                <c:pt idx="2">
                  <c:v>0.65456999999999999</c:v>
                </c:pt>
                <c:pt idx="3">
                  <c:v>0.61424699999999999</c:v>
                </c:pt>
                <c:pt idx="4">
                  <c:v>0.60576700000000006</c:v>
                </c:pt>
                <c:pt idx="5">
                  <c:v>0.45143899999999998</c:v>
                </c:pt>
                <c:pt idx="6">
                  <c:v>0.42878300000000003</c:v>
                </c:pt>
                <c:pt idx="7">
                  <c:v>0.420574</c:v>
                </c:pt>
                <c:pt idx="8">
                  <c:v>0.41395300000000002</c:v>
                </c:pt>
                <c:pt idx="9">
                  <c:v>0.40078399999999997</c:v>
                </c:pt>
                <c:pt idx="10">
                  <c:v>0.38911699999999999</c:v>
                </c:pt>
                <c:pt idx="11">
                  <c:v>0.38255299999999998</c:v>
                </c:pt>
                <c:pt idx="12">
                  <c:v>0.37268600000000002</c:v>
                </c:pt>
                <c:pt idx="13">
                  <c:v>0.37337599999999999</c:v>
                </c:pt>
                <c:pt idx="14">
                  <c:v>0.37220199999999998</c:v>
                </c:pt>
                <c:pt idx="15">
                  <c:v>0.36442400000000003</c:v>
                </c:pt>
                <c:pt idx="16">
                  <c:v>0.36447099999999999</c:v>
                </c:pt>
                <c:pt idx="17">
                  <c:v>0.36159000000000002</c:v>
                </c:pt>
              </c:numCache>
            </c:numRef>
          </c:val>
          <c:smooth val="0"/>
          <c:extLst>
            <c:ext xmlns:c16="http://schemas.microsoft.com/office/drawing/2014/chart" uri="{C3380CC4-5D6E-409C-BE32-E72D297353CC}">
              <c16:uniqueId val="{00000002-2A48-44B5-85FE-89876B1B7A0F}"/>
            </c:ext>
          </c:extLst>
        </c:ser>
        <c:ser>
          <c:idx val="3"/>
          <c:order val="3"/>
          <c:tx>
            <c:strRef>
              <c:f>MeanCR!$A$5</c:f>
              <c:strCache>
                <c:ptCount val="1"/>
                <c:pt idx="0">
                  <c:v>Mail only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MeanCR!$B$1:$S$1</c:f>
              <c:strCache>
                <c:ptCount val="18"/>
                <c:pt idx="0">
                  <c:v>MN_CR_1m</c:v>
                </c:pt>
                <c:pt idx="1">
                  <c:v>mn_cr_2m</c:v>
                </c:pt>
                <c:pt idx="2">
                  <c:v>mn_cr_3m</c:v>
                </c:pt>
                <c:pt idx="3">
                  <c:v>mn_cr_4m</c:v>
                </c:pt>
                <c:pt idx="4">
                  <c:v>mn_cr_5m</c:v>
                </c:pt>
                <c:pt idx="5">
                  <c:v>mn_cr_6m</c:v>
                </c:pt>
                <c:pt idx="6">
                  <c:v>mn_cr_7m</c:v>
                </c:pt>
                <c:pt idx="7">
                  <c:v>mn_cr_8m</c:v>
                </c:pt>
                <c:pt idx="8">
                  <c:v>mn_cr_9m</c:v>
                </c:pt>
                <c:pt idx="9">
                  <c:v>mn_cr_10m</c:v>
                </c:pt>
                <c:pt idx="10">
                  <c:v>mn_cr_11m</c:v>
                </c:pt>
                <c:pt idx="11">
                  <c:v>mn_cr_12m</c:v>
                </c:pt>
                <c:pt idx="12">
                  <c:v>mn_cr13m</c:v>
                </c:pt>
                <c:pt idx="13">
                  <c:v>mn_cr_14m</c:v>
                </c:pt>
                <c:pt idx="14">
                  <c:v>mn_cr_15m</c:v>
                </c:pt>
                <c:pt idx="15">
                  <c:v>mn_cr_16m</c:v>
                </c:pt>
                <c:pt idx="16">
                  <c:v>mn_cr_17m</c:v>
                </c:pt>
                <c:pt idx="17">
                  <c:v>mn_cr18m</c:v>
                </c:pt>
              </c:strCache>
            </c:strRef>
          </c:cat>
          <c:val>
            <c:numRef>
              <c:f>MeanCR!$B$5:$S$5</c:f>
              <c:numCache>
                <c:formatCode>General</c:formatCode>
                <c:ptCount val="18"/>
                <c:pt idx="0">
                  <c:v>0.59099100000000004</c:v>
                </c:pt>
                <c:pt idx="1">
                  <c:v>0.61801799999999996</c:v>
                </c:pt>
                <c:pt idx="2">
                  <c:v>0.62747699999999995</c:v>
                </c:pt>
                <c:pt idx="3">
                  <c:v>0.61216199999999998</c:v>
                </c:pt>
                <c:pt idx="4">
                  <c:v>0.59952399999999995</c:v>
                </c:pt>
                <c:pt idx="5">
                  <c:v>0.48031699999999999</c:v>
                </c:pt>
                <c:pt idx="6">
                  <c:v>0.46662900000000002</c:v>
                </c:pt>
                <c:pt idx="7">
                  <c:v>0.44882</c:v>
                </c:pt>
                <c:pt idx="8">
                  <c:v>0.44816400000000001</c:v>
                </c:pt>
                <c:pt idx="9">
                  <c:v>0.43112800000000001</c:v>
                </c:pt>
                <c:pt idx="10">
                  <c:v>0.42089700000000002</c:v>
                </c:pt>
                <c:pt idx="11">
                  <c:v>0.42258699999999999</c:v>
                </c:pt>
                <c:pt idx="12">
                  <c:v>0.403642</c:v>
                </c:pt>
                <c:pt idx="13">
                  <c:v>0.40591100000000002</c:v>
                </c:pt>
                <c:pt idx="14">
                  <c:v>0.4073</c:v>
                </c:pt>
                <c:pt idx="15">
                  <c:v>0.39786199999999999</c:v>
                </c:pt>
                <c:pt idx="16">
                  <c:v>0.39716200000000002</c:v>
                </c:pt>
                <c:pt idx="17">
                  <c:v>0.392013</c:v>
                </c:pt>
              </c:numCache>
            </c:numRef>
          </c:val>
          <c:smooth val="0"/>
          <c:extLst>
            <c:ext xmlns:c16="http://schemas.microsoft.com/office/drawing/2014/chart" uri="{C3380CC4-5D6E-409C-BE32-E72D297353CC}">
              <c16:uniqueId val="{00000003-2A48-44B5-85FE-89876B1B7A0F}"/>
            </c:ext>
          </c:extLst>
        </c:ser>
        <c:dLbls>
          <c:showLegendKey val="0"/>
          <c:showVal val="0"/>
          <c:showCatName val="0"/>
          <c:showSerName val="0"/>
          <c:showPercent val="0"/>
          <c:showBubbleSize val="0"/>
        </c:dLbls>
        <c:marker val="1"/>
        <c:smooth val="0"/>
        <c:axId val="789372160"/>
        <c:axId val="789369664"/>
      </c:lineChart>
      <c:catAx>
        <c:axId val="78937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9369664"/>
        <c:crosses val="autoZero"/>
        <c:auto val="1"/>
        <c:lblAlgn val="ctr"/>
        <c:lblOffset val="100"/>
        <c:noMultiLvlLbl val="0"/>
      </c:catAx>
      <c:valAx>
        <c:axId val="789369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9372160"/>
        <c:crosses val="autoZero"/>
        <c:crossBetween val="between"/>
      </c:valAx>
      <c:spPr>
        <a:noFill/>
        <a:ln>
          <a:noFill/>
        </a:ln>
        <a:effectLst/>
      </c:spPr>
    </c:plotArea>
    <c:legend>
      <c:legendPos val="r"/>
      <c:layout>
        <c:manualLayout>
          <c:xMode val="edge"/>
          <c:yMode val="edge"/>
          <c:x val="0.81399029450974902"/>
          <c:y val="0.25476130791578305"/>
          <c:w val="0.17171503647040656"/>
          <c:h val="0.4179816365049326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Comparison of Demographics by Sample Type and the ACS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Sheet10!$B$16</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Sheet10!$A$17:$A$24</c:f>
              <c:strCache>
                <c:ptCount val="8"/>
                <c:pt idx="0">
                  <c:v>No Internet</c:v>
                </c:pt>
                <c:pt idx="1">
                  <c:v>Under $25k</c:v>
                </c:pt>
                <c:pt idx="2">
                  <c:v>Speaks Spanish</c:v>
                </c:pt>
                <c:pt idx="3">
                  <c:v>Black</c:v>
                </c:pt>
                <c:pt idx="4">
                  <c:v>Hispanic</c:v>
                </c:pt>
                <c:pt idx="5">
                  <c:v>HS Diploma or Less</c:v>
                </c:pt>
                <c:pt idx="6">
                  <c:v>Under Age 30</c:v>
                </c:pt>
                <c:pt idx="7">
                  <c:v>Age 65 or Older</c:v>
                </c:pt>
              </c:strCache>
            </c:strRef>
          </c:cat>
          <c:val>
            <c:numRef>
              <c:f>Sheet10!$B$17:$B$24</c:f>
              <c:numCache>
                <c:formatCode>0%</c:formatCode>
                <c:ptCount val="8"/>
                <c:pt idx="0">
                  <c:v>0.1452</c:v>
                </c:pt>
                <c:pt idx="1">
                  <c:v>0.21289999999999998</c:v>
                </c:pt>
                <c:pt idx="2">
                  <c:v>0.1246</c:v>
                </c:pt>
                <c:pt idx="3">
                  <c:v>0.15670000000000001</c:v>
                </c:pt>
                <c:pt idx="4">
                  <c:v>0.187</c:v>
                </c:pt>
                <c:pt idx="5">
                  <c:v>0.28260000000000002</c:v>
                </c:pt>
                <c:pt idx="6">
                  <c:v>0.12560000000000002</c:v>
                </c:pt>
                <c:pt idx="7">
                  <c:v>0.26100000000000001</c:v>
                </c:pt>
              </c:numCache>
            </c:numRef>
          </c:val>
          <c:extLst>
            <c:ext xmlns:c16="http://schemas.microsoft.com/office/drawing/2014/chart" uri="{C3380CC4-5D6E-409C-BE32-E72D297353CC}">
              <c16:uniqueId val="{00000000-B615-4874-92DC-CDC4EFB0088D}"/>
            </c:ext>
          </c:extLst>
        </c:ser>
        <c:ser>
          <c:idx val="1"/>
          <c:order val="1"/>
          <c:tx>
            <c:strRef>
              <c:f>Sheet10!$C$16</c:f>
              <c:strCache>
                <c:ptCount val="1"/>
                <c:pt idx="0">
                  <c:v>Active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Sheet10!$A$17:$A$24</c:f>
              <c:strCache>
                <c:ptCount val="8"/>
                <c:pt idx="0">
                  <c:v>No Internet</c:v>
                </c:pt>
                <c:pt idx="1">
                  <c:v>Under $25k</c:v>
                </c:pt>
                <c:pt idx="2">
                  <c:v>Speaks Spanish</c:v>
                </c:pt>
                <c:pt idx="3">
                  <c:v>Black</c:v>
                </c:pt>
                <c:pt idx="4">
                  <c:v>Hispanic</c:v>
                </c:pt>
                <c:pt idx="5">
                  <c:v>HS Diploma or Less</c:v>
                </c:pt>
                <c:pt idx="6">
                  <c:v>Under Age 30</c:v>
                </c:pt>
                <c:pt idx="7">
                  <c:v>Age 65 or Older</c:v>
                </c:pt>
              </c:strCache>
            </c:strRef>
          </c:cat>
          <c:val>
            <c:numRef>
              <c:f>Sheet10!$C$17:$C$24</c:f>
              <c:numCache>
                <c:formatCode>0%</c:formatCode>
                <c:ptCount val="8"/>
                <c:pt idx="0">
                  <c:v>0.1447</c:v>
                </c:pt>
                <c:pt idx="1">
                  <c:v>0.21260000000000001</c:v>
                </c:pt>
                <c:pt idx="2">
                  <c:v>0.1245</c:v>
                </c:pt>
                <c:pt idx="3">
                  <c:v>0.15670000000000001</c:v>
                </c:pt>
                <c:pt idx="4">
                  <c:v>0.18679999999999999</c:v>
                </c:pt>
                <c:pt idx="5">
                  <c:v>0.2823</c:v>
                </c:pt>
                <c:pt idx="6">
                  <c:v>0.12570000000000001</c:v>
                </c:pt>
                <c:pt idx="7">
                  <c:v>0.26050000000000001</c:v>
                </c:pt>
              </c:numCache>
            </c:numRef>
          </c:val>
          <c:extLst>
            <c:ext xmlns:c16="http://schemas.microsoft.com/office/drawing/2014/chart" uri="{C3380CC4-5D6E-409C-BE32-E72D297353CC}">
              <c16:uniqueId val="{00000001-B615-4874-92DC-CDC4EFB0088D}"/>
            </c:ext>
          </c:extLst>
        </c:ser>
        <c:ser>
          <c:idx val="2"/>
          <c:order val="2"/>
          <c:tx>
            <c:strRef>
              <c:f>Sheet10!$D$16</c:f>
              <c:strCache>
                <c:ptCount val="1"/>
                <c:pt idx="0">
                  <c:v>Effective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Sheet10!$A$17:$A$24</c:f>
              <c:strCache>
                <c:ptCount val="8"/>
                <c:pt idx="0">
                  <c:v>No Internet</c:v>
                </c:pt>
                <c:pt idx="1">
                  <c:v>Under $25k</c:v>
                </c:pt>
                <c:pt idx="2">
                  <c:v>Speaks Spanish</c:v>
                </c:pt>
                <c:pt idx="3">
                  <c:v>Black</c:v>
                </c:pt>
                <c:pt idx="4">
                  <c:v>Hispanic</c:v>
                </c:pt>
                <c:pt idx="5">
                  <c:v>HS Diploma or Less</c:v>
                </c:pt>
                <c:pt idx="6">
                  <c:v>Under Age 30</c:v>
                </c:pt>
                <c:pt idx="7">
                  <c:v>Age 65 or Older</c:v>
                </c:pt>
              </c:strCache>
            </c:strRef>
          </c:cat>
          <c:val>
            <c:numRef>
              <c:f>Sheet10!$D$17:$D$24</c:f>
              <c:numCache>
                <c:formatCode>0%</c:formatCode>
                <c:ptCount val="8"/>
                <c:pt idx="0">
                  <c:v>8.929999999999999E-2</c:v>
                </c:pt>
                <c:pt idx="1">
                  <c:v>0.1482</c:v>
                </c:pt>
                <c:pt idx="2">
                  <c:v>6.8499999999999991E-2</c:v>
                </c:pt>
                <c:pt idx="3">
                  <c:v>0.11019999999999999</c:v>
                </c:pt>
                <c:pt idx="4">
                  <c:v>0.1149</c:v>
                </c:pt>
                <c:pt idx="5">
                  <c:v>0.18340000000000001</c:v>
                </c:pt>
                <c:pt idx="6">
                  <c:v>7.5700000000000003E-2</c:v>
                </c:pt>
                <c:pt idx="7">
                  <c:v>0.3367</c:v>
                </c:pt>
              </c:numCache>
            </c:numRef>
          </c:val>
          <c:extLst>
            <c:ext xmlns:c16="http://schemas.microsoft.com/office/drawing/2014/chart" uri="{C3380CC4-5D6E-409C-BE32-E72D297353CC}">
              <c16:uniqueId val="{00000002-B615-4874-92DC-CDC4EFB0088D}"/>
            </c:ext>
          </c:extLst>
        </c:ser>
        <c:ser>
          <c:idx val="3"/>
          <c:order val="3"/>
          <c:tx>
            <c:strRef>
              <c:f>Sheet10!$E$16</c:f>
              <c:strCache>
                <c:ptCount val="1"/>
                <c:pt idx="0">
                  <c:v>Sampled Effective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Sheet10!$A$17:$A$24</c:f>
              <c:strCache>
                <c:ptCount val="8"/>
                <c:pt idx="0">
                  <c:v>No Internet</c:v>
                </c:pt>
                <c:pt idx="1">
                  <c:v>Under $25k</c:v>
                </c:pt>
                <c:pt idx="2">
                  <c:v>Speaks Spanish</c:v>
                </c:pt>
                <c:pt idx="3">
                  <c:v>Black</c:v>
                </c:pt>
                <c:pt idx="4">
                  <c:v>Hispanic</c:v>
                </c:pt>
                <c:pt idx="5">
                  <c:v>HS Diploma or Less</c:v>
                </c:pt>
                <c:pt idx="6">
                  <c:v>Under Age 30</c:v>
                </c:pt>
                <c:pt idx="7">
                  <c:v>Age 65 or Older</c:v>
                </c:pt>
              </c:strCache>
            </c:strRef>
          </c:cat>
          <c:val>
            <c:numRef>
              <c:f>Sheet10!$E$17:$E$24</c:f>
              <c:numCache>
                <c:formatCode>0%</c:formatCode>
                <c:ptCount val="8"/>
                <c:pt idx="0">
                  <c:v>8.0500000000000002E-2</c:v>
                </c:pt>
                <c:pt idx="1">
                  <c:v>0.13830000000000001</c:v>
                </c:pt>
                <c:pt idx="2">
                  <c:v>8.2500000000000004E-2</c:v>
                </c:pt>
                <c:pt idx="3">
                  <c:v>0.10050000000000001</c:v>
                </c:pt>
                <c:pt idx="4">
                  <c:v>0.1338</c:v>
                </c:pt>
                <c:pt idx="5">
                  <c:v>0.19450000000000001</c:v>
                </c:pt>
                <c:pt idx="6">
                  <c:v>0.1273</c:v>
                </c:pt>
                <c:pt idx="7">
                  <c:v>0.18100000000000002</c:v>
                </c:pt>
              </c:numCache>
            </c:numRef>
          </c:val>
          <c:extLst>
            <c:ext xmlns:c16="http://schemas.microsoft.com/office/drawing/2014/chart" uri="{C3380CC4-5D6E-409C-BE32-E72D297353CC}">
              <c16:uniqueId val="{00000003-B615-4874-92DC-CDC4EFB0088D}"/>
            </c:ext>
          </c:extLst>
        </c:ser>
        <c:ser>
          <c:idx val="4"/>
          <c:order val="4"/>
          <c:tx>
            <c:strRef>
              <c:f>Sheet10!$F$16</c:f>
              <c:strCache>
                <c:ptCount val="1"/>
                <c:pt idx="0">
                  <c:v>ACS/CPS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Sheet10!$A$17:$A$24</c:f>
              <c:strCache>
                <c:ptCount val="8"/>
                <c:pt idx="0">
                  <c:v>No Internet</c:v>
                </c:pt>
                <c:pt idx="1">
                  <c:v>Under $25k</c:v>
                </c:pt>
                <c:pt idx="2">
                  <c:v>Speaks Spanish</c:v>
                </c:pt>
                <c:pt idx="3">
                  <c:v>Black</c:v>
                </c:pt>
                <c:pt idx="4">
                  <c:v>Hispanic</c:v>
                </c:pt>
                <c:pt idx="5">
                  <c:v>HS Diploma or Less</c:v>
                </c:pt>
                <c:pt idx="6">
                  <c:v>Under Age 30</c:v>
                </c:pt>
                <c:pt idx="7">
                  <c:v>Age 65 or Older</c:v>
                </c:pt>
              </c:strCache>
            </c:strRef>
          </c:cat>
          <c:val>
            <c:numRef>
              <c:f>Sheet10!$F$17:$F$24</c:f>
              <c:numCache>
                <c:formatCode>0%</c:formatCode>
                <c:ptCount val="8"/>
                <c:pt idx="0">
                  <c:v>0.1</c:v>
                </c:pt>
                <c:pt idx="1">
                  <c:v>0.124</c:v>
                </c:pt>
                <c:pt idx="2">
                  <c:v>0.13</c:v>
                </c:pt>
                <c:pt idx="3">
                  <c:v>0.12</c:v>
                </c:pt>
                <c:pt idx="4">
                  <c:v>0.16500000000000001</c:v>
                </c:pt>
                <c:pt idx="5">
                  <c:v>0.35599999999999998</c:v>
                </c:pt>
                <c:pt idx="6">
                  <c:v>0.20100000000000001</c:v>
                </c:pt>
                <c:pt idx="7">
                  <c:v>0.2</c:v>
                </c:pt>
              </c:numCache>
            </c:numRef>
          </c:val>
          <c:extLst>
            <c:ext xmlns:c16="http://schemas.microsoft.com/office/drawing/2014/chart" uri="{C3380CC4-5D6E-409C-BE32-E72D297353CC}">
              <c16:uniqueId val="{00000004-B615-4874-92DC-CDC4EFB0088D}"/>
            </c:ext>
          </c:extLst>
        </c:ser>
        <c:dLbls>
          <c:showLegendKey val="0"/>
          <c:showVal val="0"/>
          <c:showCatName val="0"/>
          <c:showSerName val="0"/>
          <c:showPercent val="0"/>
          <c:showBubbleSize val="0"/>
        </c:dLbls>
        <c:gapWidth val="219"/>
        <c:overlap val="-27"/>
        <c:axId val="907281551"/>
        <c:axId val="907289455"/>
      </c:barChart>
      <c:catAx>
        <c:axId val="907281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7289455"/>
        <c:crosses val="autoZero"/>
        <c:auto val="1"/>
        <c:lblAlgn val="ctr"/>
        <c:lblOffset val="100"/>
        <c:noMultiLvlLbl val="0"/>
      </c:catAx>
      <c:valAx>
        <c:axId val="907289455"/>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728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Participation Rates By Annual Panelist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Sheet2!$B$18</c:f>
              <c:strCache>
                <c:ptCount val="1"/>
                <c:pt idx="0">
                  <c:v>15</c:v>
                </c:pt>
              </c:strCache>
            </c:strRef>
          </c:tx>
          <c:spPr>
            <a:ln w="28575" cap="rnd">
              <a:solidFill>
                <a:schemeClr val="accent1"/>
              </a:solidFill>
              <a:round/>
            </a:ln>
            <a:effectLst/>
          </c:spPr>
          <c:marker>
            <c:symbol val="none"/>
          </c:marker>
          <c:cat>
            <c:numRef>
              <c:f>Sheet2!$C$17:$AH$17</c:f>
              <c:numCache>
                <c:formatCode>General</c:formatCode>
                <c:ptCount val="32"/>
                <c:pt idx="0">
                  <c:v>144</c:v>
                </c:pt>
                <c:pt idx="1">
                  <c:v>151</c:v>
                </c:pt>
                <c:pt idx="2">
                  <c:v>152</c:v>
                </c:pt>
                <c:pt idx="3">
                  <c:v>153</c:v>
                </c:pt>
                <c:pt idx="4">
                  <c:v>154</c:v>
                </c:pt>
                <c:pt idx="5">
                  <c:v>161</c:v>
                </c:pt>
                <c:pt idx="6">
                  <c:v>162</c:v>
                </c:pt>
                <c:pt idx="7">
                  <c:v>163</c:v>
                </c:pt>
                <c:pt idx="8">
                  <c:v>164</c:v>
                </c:pt>
                <c:pt idx="9">
                  <c:v>171</c:v>
                </c:pt>
                <c:pt idx="10">
                  <c:v>172</c:v>
                </c:pt>
                <c:pt idx="11">
                  <c:v>173</c:v>
                </c:pt>
                <c:pt idx="12">
                  <c:v>174</c:v>
                </c:pt>
                <c:pt idx="13">
                  <c:v>181</c:v>
                </c:pt>
                <c:pt idx="14">
                  <c:v>182</c:v>
                </c:pt>
                <c:pt idx="15">
                  <c:v>183</c:v>
                </c:pt>
                <c:pt idx="16">
                  <c:v>184</c:v>
                </c:pt>
                <c:pt idx="17">
                  <c:v>191</c:v>
                </c:pt>
                <c:pt idx="18">
                  <c:v>192</c:v>
                </c:pt>
                <c:pt idx="19">
                  <c:v>193</c:v>
                </c:pt>
                <c:pt idx="20">
                  <c:v>194</c:v>
                </c:pt>
                <c:pt idx="21">
                  <c:v>201</c:v>
                </c:pt>
                <c:pt idx="22">
                  <c:v>202</c:v>
                </c:pt>
                <c:pt idx="23">
                  <c:v>203</c:v>
                </c:pt>
                <c:pt idx="24">
                  <c:v>204</c:v>
                </c:pt>
                <c:pt idx="25">
                  <c:v>211</c:v>
                </c:pt>
                <c:pt idx="26">
                  <c:v>212</c:v>
                </c:pt>
                <c:pt idx="27">
                  <c:v>213</c:v>
                </c:pt>
                <c:pt idx="28">
                  <c:v>214</c:v>
                </c:pt>
                <c:pt idx="29">
                  <c:v>221</c:v>
                </c:pt>
                <c:pt idx="30">
                  <c:v>222</c:v>
                </c:pt>
                <c:pt idx="31">
                  <c:v>223</c:v>
                </c:pt>
              </c:numCache>
            </c:numRef>
          </c:cat>
          <c:val>
            <c:numRef>
              <c:f>Sheet2!$C$18:$AH$18</c:f>
              <c:numCache>
                <c:formatCode>0%</c:formatCode>
                <c:ptCount val="32"/>
                <c:pt idx="1">
                  <c:v>0.4582</c:v>
                </c:pt>
                <c:pt idx="2">
                  <c:v>0.36809999999999998</c:v>
                </c:pt>
                <c:pt idx="3">
                  <c:v>0.36530000000000001</c:v>
                </c:pt>
                <c:pt idx="4">
                  <c:v>0.40860000000000002</c:v>
                </c:pt>
                <c:pt idx="5">
                  <c:v>0.34570000000000001</c:v>
                </c:pt>
                <c:pt idx="6">
                  <c:v>0.33729999999999999</c:v>
                </c:pt>
                <c:pt idx="7">
                  <c:v>0.32100000000000001</c:v>
                </c:pt>
                <c:pt idx="8">
                  <c:v>0.31509999999999999</c:v>
                </c:pt>
                <c:pt idx="9">
                  <c:v>0.33839999999999998</c:v>
                </c:pt>
                <c:pt idx="10">
                  <c:v>0.28299999999999997</c:v>
                </c:pt>
                <c:pt idx="11">
                  <c:v>0.25779999999999997</c:v>
                </c:pt>
                <c:pt idx="12">
                  <c:v>0.27510000000000001</c:v>
                </c:pt>
                <c:pt idx="13">
                  <c:v>0.28360000000000002</c:v>
                </c:pt>
                <c:pt idx="14">
                  <c:v>0.25700000000000001</c:v>
                </c:pt>
                <c:pt idx="15">
                  <c:v>0.27289999999999998</c:v>
                </c:pt>
                <c:pt idx="16">
                  <c:v>0.2417</c:v>
                </c:pt>
                <c:pt idx="17">
                  <c:v>0.24129999999999999</c:v>
                </c:pt>
                <c:pt idx="18">
                  <c:v>0.23649999999999999</c:v>
                </c:pt>
                <c:pt idx="19">
                  <c:v>0.1976</c:v>
                </c:pt>
                <c:pt idx="20">
                  <c:v>0.23949999999999999</c:v>
                </c:pt>
                <c:pt idx="21">
                  <c:v>0.23069999999999999</c:v>
                </c:pt>
                <c:pt idx="22">
                  <c:v>0.19059999999999999</c:v>
                </c:pt>
                <c:pt idx="23" formatCode="General">
                  <c:v>0.2306</c:v>
                </c:pt>
                <c:pt idx="24" formatCode="General">
                  <c:v>0.20830000000000001</c:v>
                </c:pt>
                <c:pt idx="25" formatCode="General">
                  <c:v>0.25850000000000001</c:v>
                </c:pt>
                <c:pt idx="26" formatCode="General">
                  <c:v>0.2039</c:v>
                </c:pt>
                <c:pt idx="27" formatCode="General">
                  <c:v>0.24160000000000001</c:v>
                </c:pt>
                <c:pt idx="28" formatCode="General">
                  <c:v>0.21049999999999999</c:v>
                </c:pt>
                <c:pt idx="29" formatCode="General">
                  <c:v>0.2369</c:v>
                </c:pt>
                <c:pt idx="30" formatCode="General">
                  <c:v>0.2059</c:v>
                </c:pt>
                <c:pt idx="31" formatCode="General">
                  <c:v>0.218</c:v>
                </c:pt>
              </c:numCache>
            </c:numRef>
          </c:val>
          <c:smooth val="0"/>
          <c:extLst>
            <c:ext xmlns:c16="http://schemas.microsoft.com/office/drawing/2014/chart" uri="{C3380CC4-5D6E-409C-BE32-E72D297353CC}">
              <c16:uniqueId val="{00000000-0610-44C9-BF59-16EA19868FF7}"/>
            </c:ext>
          </c:extLst>
        </c:ser>
        <c:ser>
          <c:idx val="1"/>
          <c:order val="1"/>
          <c:tx>
            <c:strRef>
              <c:f>Sheet2!$B$19</c:f>
              <c:strCache>
                <c:ptCount val="1"/>
                <c:pt idx="0">
                  <c:v>16</c:v>
                </c:pt>
              </c:strCache>
            </c:strRef>
          </c:tx>
          <c:spPr>
            <a:ln w="28575" cap="rnd">
              <a:solidFill>
                <a:schemeClr val="accent2"/>
              </a:solidFill>
              <a:round/>
            </a:ln>
            <a:effectLst/>
          </c:spPr>
          <c:marker>
            <c:symbol val="none"/>
          </c:marker>
          <c:cat>
            <c:numRef>
              <c:f>Sheet2!$C$17:$AH$17</c:f>
              <c:numCache>
                <c:formatCode>General</c:formatCode>
                <c:ptCount val="32"/>
                <c:pt idx="0">
                  <c:v>144</c:v>
                </c:pt>
                <c:pt idx="1">
                  <c:v>151</c:v>
                </c:pt>
                <c:pt idx="2">
                  <c:v>152</c:v>
                </c:pt>
                <c:pt idx="3">
                  <c:v>153</c:v>
                </c:pt>
                <c:pt idx="4">
                  <c:v>154</c:v>
                </c:pt>
                <c:pt idx="5">
                  <c:v>161</c:v>
                </c:pt>
                <c:pt idx="6">
                  <c:v>162</c:v>
                </c:pt>
                <c:pt idx="7">
                  <c:v>163</c:v>
                </c:pt>
                <c:pt idx="8">
                  <c:v>164</c:v>
                </c:pt>
                <c:pt idx="9">
                  <c:v>171</c:v>
                </c:pt>
                <c:pt idx="10">
                  <c:v>172</c:v>
                </c:pt>
                <c:pt idx="11">
                  <c:v>173</c:v>
                </c:pt>
                <c:pt idx="12">
                  <c:v>174</c:v>
                </c:pt>
                <c:pt idx="13">
                  <c:v>181</c:v>
                </c:pt>
                <c:pt idx="14">
                  <c:v>182</c:v>
                </c:pt>
                <c:pt idx="15">
                  <c:v>183</c:v>
                </c:pt>
                <c:pt idx="16">
                  <c:v>184</c:v>
                </c:pt>
                <c:pt idx="17">
                  <c:v>191</c:v>
                </c:pt>
                <c:pt idx="18">
                  <c:v>192</c:v>
                </c:pt>
                <c:pt idx="19">
                  <c:v>193</c:v>
                </c:pt>
                <c:pt idx="20">
                  <c:v>194</c:v>
                </c:pt>
                <c:pt idx="21">
                  <c:v>201</c:v>
                </c:pt>
                <c:pt idx="22">
                  <c:v>202</c:v>
                </c:pt>
                <c:pt idx="23">
                  <c:v>203</c:v>
                </c:pt>
                <c:pt idx="24">
                  <c:v>204</c:v>
                </c:pt>
                <c:pt idx="25">
                  <c:v>211</c:v>
                </c:pt>
                <c:pt idx="26">
                  <c:v>212</c:v>
                </c:pt>
                <c:pt idx="27">
                  <c:v>213</c:v>
                </c:pt>
                <c:pt idx="28">
                  <c:v>214</c:v>
                </c:pt>
                <c:pt idx="29">
                  <c:v>221</c:v>
                </c:pt>
                <c:pt idx="30">
                  <c:v>222</c:v>
                </c:pt>
                <c:pt idx="31">
                  <c:v>223</c:v>
                </c:pt>
              </c:numCache>
            </c:numRef>
          </c:cat>
          <c:val>
            <c:numRef>
              <c:f>Sheet2!$C$19:$AH$19</c:f>
              <c:numCache>
                <c:formatCode>General</c:formatCode>
                <c:ptCount val="32"/>
                <c:pt idx="5" formatCode="0%">
                  <c:v>0.62529999999999997</c:v>
                </c:pt>
                <c:pt idx="6" formatCode="0%">
                  <c:v>0.50790000000000002</c:v>
                </c:pt>
                <c:pt idx="7" formatCode="0%">
                  <c:v>0.35349999999999998</c:v>
                </c:pt>
                <c:pt idx="8" formatCode="0%">
                  <c:v>0.33410000000000001</c:v>
                </c:pt>
                <c:pt idx="9" formatCode="0%">
                  <c:v>0.36890000000000001</c:v>
                </c:pt>
                <c:pt idx="10" formatCode="0%">
                  <c:v>0.28120000000000001</c:v>
                </c:pt>
                <c:pt idx="11" formatCode="0%">
                  <c:v>0.27579999999999999</c:v>
                </c:pt>
                <c:pt idx="12" formatCode="0%">
                  <c:v>0.28620000000000001</c:v>
                </c:pt>
                <c:pt idx="13" formatCode="0%">
                  <c:v>0.2833</c:v>
                </c:pt>
                <c:pt idx="14" formatCode="0%">
                  <c:v>0.26229999999999998</c:v>
                </c:pt>
                <c:pt idx="15" formatCode="0%">
                  <c:v>0.27339999999999998</c:v>
                </c:pt>
                <c:pt idx="16" formatCode="0%">
                  <c:v>0.2467</c:v>
                </c:pt>
                <c:pt idx="17" formatCode="0%">
                  <c:v>0.23649999999999999</c:v>
                </c:pt>
                <c:pt idx="18" formatCode="0%">
                  <c:v>0.2394</c:v>
                </c:pt>
                <c:pt idx="19" formatCode="0%">
                  <c:v>0.1988</c:v>
                </c:pt>
                <c:pt idx="20" formatCode="0%">
                  <c:v>0.24560000000000001</c:v>
                </c:pt>
                <c:pt idx="21" formatCode="0%">
                  <c:v>0.22509999999999999</c:v>
                </c:pt>
                <c:pt idx="22" formatCode="0%">
                  <c:v>0.1862</c:v>
                </c:pt>
                <c:pt idx="23">
                  <c:v>0.2291</c:v>
                </c:pt>
                <c:pt idx="24">
                  <c:v>0.2039</c:v>
                </c:pt>
                <c:pt idx="25">
                  <c:v>0.25459999999999999</c:v>
                </c:pt>
                <c:pt idx="26">
                  <c:v>0.20449999999999999</c:v>
                </c:pt>
                <c:pt idx="27">
                  <c:v>0.24299999999999999</c:v>
                </c:pt>
                <c:pt idx="28">
                  <c:v>0.216</c:v>
                </c:pt>
                <c:pt idx="29">
                  <c:v>0.2392</c:v>
                </c:pt>
                <c:pt idx="30">
                  <c:v>0.2094</c:v>
                </c:pt>
                <c:pt idx="31">
                  <c:v>0.21249999999999999</c:v>
                </c:pt>
              </c:numCache>
            </c:numRef>
          </c:val>
          <c:smooth val="0"/>
          <c:extLst>
            <c:ext xmlns:c16="http://schemas.microsoft.com/office/drawing/2014/chart" uri="{C3380CC4-5D6E-409C-BE32-E72D297353CC}">
              <c16:uniqueId val="{00000001-0610-44C9-BF59-16EA19868FF7}"/>
            </c:ext>
          </c:extLst>
        </c:ser>
        <c:ser>
          <c:idx val="2"/>
          <c:order val="2"/>
          <c:tx>
            <c:strRef>
              <c:f>Sheet2!$B$20</c:f>
              <c:strCache>
                <c:ptCount val="1"/>
                <c:pt idx="0">
                  <c:v>17</c:v>
                </c:pt>
              </c:strCache>
            </c:strRef>
          </c:tx>
          <c:spPr>
            <a:ln w="28575" cap="rnd">
              <a:solidFill>
                <a:schemeClr val="accent3"/>
              </a:solidFill>
              <a:round/>
            </a:ln>
            <a:effectLst/>
          </c:spPr>
          <c:marker>
            <c:symbol val="none"/>
          </c:marker>
          <c:cat>
            <c:numRef>
              <c:f>Sheet2!$C$17:$AH$17</c:f>
              <c:numCache>
                <c:formatCode>General</c:formatCode>
                <c:ptCount val="32"/>
                <c:pt idx="0">
                  <c:v>144</c:v>
                </c:pt>
                <c:pt idx="1">
                  <c:v>151</c:v>
                </c:pt>
                <c:pt idx="2">
                  <c:v>152</c:v>
                </c:pt>
                <c:pt idx="3">
                  <c:v>153</c:v>
                </c:pt>
                <c:pt idx="4">
                  <c:v>154</c:v>
                </c:pt>
                <c:pt idx="5">
                  <c:v>161</c:v>
                </c:pt>
                <c:pt idx="6">
                  <c:v>162</c:v>
                </c:pt>
                <c:pt idx="7">
                  <c:v>163</c:v>
                </c:pt>
                <c:pt idx="8">
                  <c:v>164</c:v>
                </c:pt>
                <c:pt idx="9">
                  <c:v>171</c:v>
                </c:pt>
                <c:pt idx="10">
                  <c:v>172</c:v>
                </c:pt>
                <c:pt idx="11">
                  <c:v>173</c:v>
                </c:pt>
                <c:pt idx="12">
                  <c:v>174</c:v>
                </c:pt>
                <c:pt idx="13">
                  <c:v>181</c:v>
                </c:pt>
                <c:pt idx="14">
                  <c:v>182</c:v>
                </c:pt>
                <c:pt idx="15">
                  <c:v>183</c:v>
                </c:pt>
                <c:pt idx="16">
                  <c:v>184</c:v>
                </c:pt>
                <c:pt idx="17">
                  <c:v>191</c:v>
                </c:pt>
                <c:pt idx="18">
                  <c:v>192</c:v>
                </c:pt>
                <c:pt idx="19">
                  <c:v>193</c:v>
                </c:pt>
                <c:pt idx="20">
                  <c:v>194</c:v>
                </c:pt>
                <c:pt idx="21">
                  <c:v>201</c:v>
                </c:pt>
                <c:pt idx="22">
                  <c:v>202</c:v>
                </c:pt>
                <c:pt idx="23">
                  <c:v>203</c:v>
                </c:pt>
                <c:pt idx="24">
                  <c:v>204</c:v>
                </c:pt>
                <c:pt idx="25">
                  <c:v>211</c:v>
                </c:pt>
                <c:pt idx="26">
                  <c:v>212</c:v>
                </c:pt>
                <c:pt idx="27">
                  <c:v>213</c:v>
                </c:pt>
                <c:pt idx="28">
                  <c:v>214</c:v>
                </c:pt>
                <c:pt idx="29">
                  <c:v>221</c:v>
                </c:pt>
                <c:pt idx="30">
                  <c:v>222</c:v>
                </c:pt>
                <c:pt idx="31">
                  <c:v>223</c:v>
                </c:pt>
              </c:numCache>
            </c:numRef>
          </c:cat>
          <c:val>
            <c:numRef>
              <c:f>Sheet2!$C$20:$AH$20</c:f>
              <c:numCache>
                <c:formatCode>General</c:formatCode>
                <c:ptCount val="32"/>
                <c:pt idx="9" formatCode="0%">
                  <c:v>0.66100000000000003</c:v>
                </c:pt>
                <c:pt idx="10" formatCode="0%">
                  <c:v>0.46650000000000003</c:v>
                </c:pt>
                <c:pt idx="11" formatCode="0%">
                  <c:v>0.35980000000000001</c:v>
                </c:pt>
                <c:pt idx="12" formatCode="0%">
                  <c:v>0.36459999999999998</c:v>
                </c:pt>
                <c:pt idx="13" formatCode="0%">
                  <c:v>0.33879999999999999</c:v>
                </c:pt>
                <c:pt idx="14" formatCode="0%">
                  <c:v>0.31359999999999999</c:v>
                </c:pt>
                <c:pt idx="15" formatCode="0%">
                  <c:v>0.33090000000000003</c:v>
                </c:pt>
                <c:pt idx="16" formatCode="0%">
                  <c:v>0.28260000000000002</c:v>
                </c:pt>
                <c:pt idx="17" formatCode="0%">
                  <c:v>0.28139999999999998</c:v>
                </c:pt>
                <c:pt idx="18" formatCode="0%">
                  <c:v>0.27910000000000001</c:v>
                </c:pt>
                <c:pt idx="19" formatCode="0%">
                  <c:v>0.22739999999999999</c:v>
                </c:pt>
                <c:pt idx="20" formatCode="0%">
                  <c:v>0.28079999999999999</c:v>
                </c:pt>
                <c:pt idx="21" formatCode="0%">
                  <c:v>0.26129999999999998</c:v>
                </c:pt>
                <c:pt idx="22" formatCode="0%">
                  <c:v>0.21609999999999999</c:v>
                </c:pt>
                <c:pt idx="23">
                  <c:v>0.25940000000000002</c:v>
                </c:pt>
                <c:pt idx="24">
                  <c:v>0.2311</c:v>
                </c:pt>
                <c:pt idx="25">
                  <c:v>0.29370000000000002</c:v>
                </c:pt>
                <c:pt idx="26">
                  <c:v>0.23050000000000001</c:v>
                </c:pt>
                <c:pt idx="27">
                  <c:v>0.27810000000000001</c:v>
                </c:pt>
                <c:pt idx="28">
                  <c:v>0.26150000000000001</c:v>
                </c:pt>
                <c:pt idx="29">
                  <c:v>0.27910000000000001</c:v>
                </c:pt>
                <c:pt idx="30">
                  <c:v>0.23780000000000001</c:v>
                </c:pt>
                <c:pt idx="31">
                  <c:v>0.2417</c:v>
                </c:pt>
              </c:numCache>
            </c:numRef>
          </c:val>
          <c:smooth val="0"/>
          <c:extLst>
            <c:ext xmlns:c16="http://schemas.microsoft.com/office/drawing/2014/chart" uri="{C3380CC4-5D6E-409C-BE32-E72D297353CC}">
              <c16:uniqueId val="{00000002-0610-44C9-BF59-16EA19868FF7}"/>
            </c:ext>
          </c:extLst>
        </c:ser>
        <c:ser>
          <c:idx val="3"/>
          <c:order val="3"/>
          <c:tx>
            <c:strRef>
              <c:f>Sheet2!$B$21</c:f>
              <c:strCache>
                <c:ptCount val="1"/>
                <c:pt idx="0">
                  <c:v>18</c:v>
                </c:pt>
              </c:strCache>
            </c:strRef>
          </c:tx>
          <c:spPr>
            <a:ln w="28575" cap="rnd">
              <a:solidFill>
                <a:schemeClr val="accent4"/>
              </a:solidFill>
              <a:round/>
            </a:ln>
            <a:effectLst/>
          </c:spPr>
          <c:marker>
            <c:symbol val="none"/>
          </c:marker>
          <c:cat>
            <c:numRef>
              <c:f>Sheet2!$C$17:$AH$17</c:f>
              <c:numCache>
                <c:formatCode>General</c:formatCode>
                <c:ptCount val="32"/>
                <c:pt idx="0">
                  <c:v>144</c:v>
                </c:pt>
                <c:pt idx="1">
                  <c:v>151</c:v>
                </c:pt>
                <c:pt idx="2">
                  <c:v>152</c:v>
                </c:pt>
                <c:pt idx="3">
                  <c:v>153</c:v>
                </c:pt>
                <c:pt idx="4">
                  <c:v>154</c:v>
                </c:pt>
                <c:pt idx="5">
                  <c:v>161</c:v>
                </c:pt>
                <c:pt idx="6">
                  <c:v>162</c:v>
                </c:pt>
                <c:pt idx="7">
                  <c:v>163</c:v>
                </c:pt>
                <c:pt idx="8">
                  <c:v>164</c:v>
                </c:pt>
                <c:pt idx="9">
                  <c:v>171</c:v>
                </c:pt>
                <c:pt idx="10">
                  <c:v>172</c:v>
                </c:pt>
                <c:pt idx="11">
                  <c:v>173</c:v>
                </c:pt>
                <c:pt idx="12">
                  <c:v>174</c:v>
                </c:pt>
                <c:pt idx="13">
                  <c:v>181</c:v>
                </c:pt>
                <c:pt idx="14">
                  <c:v>182</c:v>
                </c:pt>
                <c:pt idx="15">
                  <c:v>183</c:v>
                </c:pt>
                <c:pt idx="16">
                  <c:v>184</c:v>
                </c:pt>
                <c:pt idx="17">
                  <c:v>191</c:v>
                </c:pt>
                <c:pt idx="18">
                  <c:v>192</c:v>
                </c:pt>
                <c:pt idx="19">
                  <c:v>193</c:v>
                </c:pt>
                <c:pt idx="20">
                  <c:v>194</c:v>
                </c:pt>
                <c:pt idx="21">
                  <c:v>201</c:v>
                </c:pt>
                <c:pt idx="22">
                  <c:v>202</c:v>
                </c:pt>
                <c:pt idx="23">
                  <c:v>203</c:v>
                </c:pt>
                <c:pt idx="24">
                  <c:v>204</c:v>
                </c:pt>
                <c:pt idx="25">
                  <c:v>211</c:v>
                </c:pt>
                <c:pt idx="26">
                  <c:v>212</c:v>
                </c:pt>
                <c:pt idx="27">
                  <c:v>213</c:v>
                </c:pt>
                <c:pt idx="28">
                  <c:v>214</c:v>
                </c:pt>
                <c:pt idx="29">
                  <c:v>221</c:v>
                </c:pt>
                <c:pt idx="30">
                  <c:v>222</c:v>
                </c:pt>
                <c:pt idx="31">
                  <c:v>223</c:v>
                </c:pt>
              </c:numCache>
            </c:numRef>
          </c:cat>
          <c:val>
            <c:numRef>
              <c:f>Sheet2!$C$21:$AH$21</c:f>
              <c:numCache>
                <c:formatCode>General</c:formatCode>
                <c:ptCount val="32"/>
                <c:pt idx="13" formatCode="0%">
                  <c:v>0.753</c:v>
                </c:pt>
                <c:pt idx="14" formatCode="0%">
                  <c:v>0.44750000000000001</c:v>
                </c:pt>
                <c:pt idx="15" formatCode="0%">
                  <c:v>0.35270000000000001</c:v>
                </c:pt>
                <c:pt idx="16" formatCode="0%">
                  <c:v>0.28860000000000002</c:v>
                </c:pt>
                <c:pt idx="17" formatCode="0%">
                  <c:v>0.25840000000000002</c:v>
                </c:pt>
                <c:pt idx="18" formatCode="0%">
                  <c:v>0.25940000000000002</c:v>
                </c:pt>
                <c:pt idx="19" formatCode="0%">
                  <c:v>0.21479999999999999</c:v>
                </c:pt>
                <c:pt idx="20" formatCode="0%">
                  <c:v>0.2641</c:v>
                </c:pt>
                <c:pt idx="21" formatCode="0%">
                  <c:v>0.23180000000000001</c:v>
                </c:pt>
                <c:pt idx="22" formatCode="0%">
                  <c:v>0.1903</c:v>
                </c:pt>
                <c:pt idx="23">
                  <c:v>0.23280000000000001</c:v>
                </c:pt>
                <c:pt idx="24">
                  <c:v>0.2074</c:v>
                </c:pt>
                <c:pt idx="25">
                  <c:v>0.26250000000000001</c:v>
                </c:pt>
                <c:pt idx="26">
                  <c:v>0.2097</c:v>
                </c:pt>
                <c:pt idx="27">
                  <c:v>0.25740000000000002</c:v>
                </c:pt>
                <c:pt idx="28">
                  <c:v>0.23469999999999999</c:v>
                </c:pt>
                <c:pt idx="29">
                  <c:v>0.25109999999999999</c:v>
                </c:pt>
                <c:pt idx="30">
                  <c:v>0.2175</c:v>
                </c:pt>
                <c:pt idx="31">
                  <c:v>0.2223</c:v>
                </c:pt>
              </c:numCache>
            </c:numRef>
          </c:val>
          <c:smooth val="0"/>
          <c:extLst>
            <c:ext xmlns:c16="http://schemas.microsoft.com/office/drawing/2014/chart" uri="{C3380CC4-5D6E-409C-BE32-E72D297353CC}">
              <c16:uniqueId val="{00000003-0610-44C9-BF59-16EA19868FF7}"/>
            </c:ext>
          </c:extLst>
        </c:ser>
        <c:ser>
          <c:idx val="4"/>
          <c:order val="4"/>
          <c:tx>
            <c:strRef>
              <c:f>Sheet2!$B$22</c:f>
              <c:strCache>
                <c:ptCount val="1"/>
                <c:pt idx="0">
                  <c:v>19</c:v>
                </c:pt>
              </c:strCache>
            </c:strRef>
          </c:tx>
          <c:spPr>
            <a:ln w="28575" cap="rnd">
              <a:solidFill>
                <a:schemeClr val="accent5"/>
              </a:solidFill>
              <a:round/>
            </a:ln>
            <a:effectLst/>
          </c:spPr>
          <c:marker>
            <c:symbol val="none"/>
          </c:marker>
          <c:cat>
            <c:numRef>
              <c:f>Sheet2!$C$17:$AH$17</c:f>
              <c:numCache>
                <c:formatCode>General</c:formatCode>
                <c:ptCount val="32"/>
                <c:pt idx="0">
                  <c:v>144</c:v>
                </c:pt>
                <c:pt idx="1">
                  <c:v>151</c:v>
                </c:pt>
                <c:pt idx="2">
                  <c:v>152</c:v>
                </c:pt>
                <c:pt idx="3">
                  <c:v>153</c:v>
                </c:pt>
                <c:pt idx="4">
                  <c:v>154</c:v>
                </c:pt>
                <c:pt idx="5">
                  <c:v>161</c:v>
                </c:pt>
                <c:pt idx="6">
                  <c:v>162</c:v>
                </c:pt>
                <c:pt idx="7">
                  <c:v>163</c:v>
                </c:pt>
                <c:pt idx="8">
                  <c:v>164</c:v>
                </c:pt>
                <c:pt idx="9">
                  <c:v>171</c:v>
                </c:pt>
                <c:pt idx="10">
                  <c:v>172</c:v>
                </c:pt>
                <c:pt idx="11">
                  <c:v>173</c:v>
                </c:pt>
                <c:pt idx="12">
                  <c:v>174</c:v>
                </c:pt>
                <c:pt idx="13">
                  <c:v>181</c:v>
                </c:pt>
                <c:pt idx="14">
                  <c:v>182</c:v>
                </c:pt>
                <c:pt idx="15">
                  <c:v>183</c:v>
                </c:pt>
                <c:pt idx="16">
                  <c:v>184</c:v>
                </c:pt>
                <c:pt idx="17">
                  <c:v>191</c:v>
                </c:pt>
                <c:pt idx="18">
                  <c:v>192</c:v>
                </c:pt>
                <c:pt idx="19">
                  <c:v>193</c:v>
                </c:pt>
                <c:pt idx="20">
                  <c:v>194</c:v>
                </c:pt>
                <c:pt idx="21">
                  <c:v>201</c:v>
                </c:pt>
                <c:pt idx="22">
                  <c:v>202</c:v>
                </c:pt>
                <c:pt idx="23">
                  <c:v>203</c:v>
                </c:pt>
                <c:pt idx="24">
                  <c:v>204</c:v>
                </c:pt>
                <c:pt idx="25">
                  <c:v>211</c:v>
                </c:pt>
                <c:pt idx="26">
                  <c:v>212</c:v>
                </c:pt>
                <c:pt idx="27">
                  <c:v>213</c:v>
                </c:pt>
                <c:pt idx="28">
                  <c:v>214</c:v>
                </c:pt>
                <c:pt idx="29">
                  <c:v>221</c:v>
                </c:pt>
                <c:pt idx="30">
                  <c:v>222</c:v>
                </c:pt>
                <c:pt idx="31">
                  <c:v>223</c:v>
                </c:pt>
              </c:numCache>
            </c:numRef>
          </c:cat>
          <c:val>
            <c:numRef>
              <c:f>Sheet2!$C$22:$AH$22</c:f>
              <c:numCache>
                <c:formatCode>General</c:formatCode>
                <c:ptCount val="32"/>
                <c:pt idx="17" formatCode="0%">
                  <c:v>0.75780000000000003</c:v>
                </c:pt>
                <c:pt idx="18" formatCode="0%">
                  <c:v>0.61260000000000003</c:v>
                </c:pt>
                <c:pt idx="19" formatCode="0%">
                  <c:v>0.35699999999999998</c:v>
                </c:pt>
                <c:pt idx="20" formatCode="0%">
                  <c:v>0.45169999999999999</c:v>
                </c:pt>
                <c:pt idx="21" formatCode="0%">
                  <c:v>0.372</c:v>
                </c:pt>
                <c:pt idx="22" formatCode="0%">
                  <c:v>0.28489999999999999</c:v>
                </c:pt>
                <c:pt idx="23">
                  <c:v>0.34329999999999999</c:v>
                </c:pt>
                <c:pt idx="24">
                  <c:v>0.31830000000000003</c:v>
                </c:pt>
                <c:pt idx="25">
                  <c:v>0.37990000000000002</c:v>
                </c:pt>
                <c:pt idx="26">
                  <c:v>0.30580000000000002</c:v>
                </c:pt>
                <c:pt idx="27">
                  <c:v>0.38140000000000002</c:v>
                </c:pt>
                <c:pt idx="28">
                  <c:v>0.37219999999999998</c:v>
                </c:pt>
                <c:pt idx="29">
                  <c:v>0.37669999999999998</c:v>
                </c:pt>
                <c:pt idx="30">
                  <c:v>0.31209999999999999</c:v>
                </c:pt>
                <c:pt idx="31">
                  <c:v>0.32369999999999999</c:v>
                </c:pt>
              </c:numCache>
            </c:numRef>
          </c:val>
          <c:smooth val="0"/>
          <c:extLst>
            <c:ext xmlns:c16="http://schemas.microsoft.com/office/drawing/2014/chart" uri="{C3380CC4-5D6E-409C-BE32-E72D297353CC}">
              <c16:uniqueId val="{00000004-0610-44C9-BF59-16EA19868FF7}"/>
            </c:ext>
          </c:extLst>
        </c:ser>
        <c:ser>
          <c:idx val="5"/>
          <c:order val="5"/>
          <c:tx>
            <c:strRef>
              <c:f>Sheet2!$B$23</c:f>
              <c:strCache>
                <c:ptCount val="1"/>
                <c:pt idx="0">
                  <c:v>20</c:v>
                </c:pt>
              </c:strCache>
            </c:strRef>
          </c:tx>
          <c:spPr>
            <a:ln w="28575" cap="rnd">
              <a:solidFill>
                <a:schemeClr val="accent6"/>
              </a:solidFill>
              <a:round/>
            </a:ln>
            <a:effectLst/>
          </c:spPr>
          <c:marker>
            <c:symbol val="none"/>
          </c:marker>
          <c:cat>
            <c:numRef>
              <c:f>Sheet2!$C$17:$AH$17</c:f>
              <c:numCache>
                <c:formatCode>General</c:formatCode>
                <c:ptCount val="32"/>
                <c:pt idx="0">
                  <c:v>144</c:v>
                </c:pt>
                <c:pt idx="1">
                  <c:v>151</c:v>
                </c:pt>
                <c:pt idx="2">
                  <c:v>152</c:v>
                </c:pt>
                <c:pt idx="3">
                  <c:v>153</c:v>
                </c:pt>
                <c:pt idx="4">
                  <c:v>154</c:v>
                </c:pt>
                <c:pt idx="5">
                  <c:v>161</c:v>
                </c:pt>
                <c:pt idx="6">
                  <c:v>162</c:v>
                </c:pt>
                <c:pt idx="7">
                  <c:v>163</c:v>
                </c:pt>
                <c:pt idx="8">
                  <c:v>164</c:v>
                </c:pt>
                <c:pt idx="9">
                  <c:v>171</c:v>
                </c:pt>
                <c:pt idx="10">
                  <c:v>172</c:v>
                </c:pt>
                <c:pt idx="11">
                  <c:v>173</c:v>
                </c:pt>
                <c:pt idx="12">
                  <c:v>174</c:v>
                </c:pt>
                <c:pt idx="13">
                  <c:v>181</c:v>
                </c:pt>
                <c:pt idx="14">
                  <c:v>182</c:v>
                </c:pt>
                <c:pt idx="15">
                  <c:v>183</c:v>
                </c:pt>
                <c:pt idx="16">
                  <c:v>184</c:v>
                </c:pt>
                <c:pt idx="17">
                  <c:v>191</c:v>
                </c:pt>
                <c:pt idx="18">
                  <c:v>192</c:v>
                </c:pt>
                <c:pt idx="19">
                  <c:v>193</c:v>
                </c:pt>
                <c:pt idx="20">
                  <c:v>194</c:v>
                </c:pt>
                <c:pt idx="21">
                  <c:v>201</c:v>
                </c:pt>
                <c:pt idx="22">
                  <c:v>202</c:v>
                </c:pt>
                <c:pt idx="23">
                  <c:v>203</c:v>
                </c:pt>
                <c:pt idx="24">
                  <c:v>204</c:v>
                </c:pt>
                <c:pt idx="25">
                  <c:v>211</c:v>
                </c:pt>
                <c:pt idx="26">
                  <c:v>212</c:v>
                </c:pt>
                <c:pt idx="27">
                  <c:v>213</c:v>
                </c:pt>
                <c:pt idx="28">
                  <c:v>214</c:v>
                </c:pt>
                <c:pt idx="29">
                  <c:v>221</c:v>
                </c:pt>
                <c:pt idx="30">
                  <c:v>222</c:v>
                </c:pt>
                <c:pt idx="31">
                  <c:v>223</c:v>
                </c:pt>
              </c:numCache>
            </c:numRef>
          </c:cat>
          <c:val>
            <c:numRef>
              <c:f>Sheet2!$C$23:$AH$23</c:f>
              <c:numCache>
                <c:formatCode>General</c:formatCode>
                <c:ptCount val="32"/>
                <c:pt idx="21" formatCode="0%">
                  <c:v>0.6129</c:v>
                </c:pt>
                <c:pt idx="22" formatCode="0%">
                  <c:v>0.34449999999999997</c:v>
                </c:pt>
                <c:pt idx="23">
                  <c:v>0.3987</c:v>
                </c:pt>
                <c:pt idx="24">
                  <c:v>0.39090000000000003</c:v>
                </c:pt>
                <c:pt idx="25">
                  <c:v>0.41710000000000003</c:v>
                </c:pt>
                <c:pt idx="26">
                  <c:v>0.30459999999999998</c:v>
                </c:pt>
                <c:pt idx="27">
                  <c:v>0.36720000000000003</c:v>
                </c:pt>
                <c:pt idx="28">
                  <c:v>0.3634</c:v>
                </c:pt>
                <c:pt idx="29">
                  <c:v>0.38240000000000002</c:v>
                </c:pt>
                <c:pt idx="30">
                  <c:v>0.27360000000000001</c:v>
                </c:pt>
                <c:pt idx="31">
                  <c:v>0.26850000000000002</c:v>
                </c:pt>
              </c:numCache>
            </c:numRef>
          </c:val>
          <c:smooth val="0"/>
          <c:extLst>
            <c:ext xmlns:c16="http://schemas.microsoft.com/office/drawing/2014/chart" uri="{C3380CC4-5D6E-409C-BE32-E72D297353CC}">
              <c16:uniqueId val="{00000005-0610-44C9-BF59-16EA19868FF7}"/>
            </c:ext>
          </c:extLst>
        </c:ser>
        <c:ser>
          <c:idx val="6"/>
          <c:order val="6"/>
          <c:tx>
            <c:strRef>
              <c:f>Sheet2!$B$24</c:f>
              <c:strCache>
                <c:ptCount val="1"/>
                <c:pt idx="0">
                  <c:v>21</c:v>
                </c:pt>
              </c:strCache>
            </c:strRef>
          </c:tx>
          <c:spPr>
            <a:ln w="28575" cap="rnd">
              <a:solidFill>
                <a:schemeClr val="accent1">
                  <a:lumMod val="60000"/>
                </a:schemeClr>
              </a:solidFill>
              <a:round/>
            </a:ln>
            <a:effectLst/>
          </c:spPr>
          <c:marker>
            <c:symbol val="none"/>
          </c:marker>
          <c:cat>
            <c:numRef>
              <c:f>Sheet2!$C$17:$AH$17</c:f>
              <c:numCache>
                <c:formatCode>General</c:formatCode>
                <c:ptCount val="32"/>
                <c:pt idx="0">
                  <c:v>144</c:v>
                </c:pt>
                <c:pt idx="1">
                  <c:v>151</c:v>
                </c:pt>
                <c:pt idx="2">
                  <c:v>152</c:v>
                </c:pt>
                <c:pt idx="3">
                  <c:v>153</c:v>
                </c:pt>
                <c:pt idx="4">
                  <c:v>154</c:v>
                </c:pt>
                <c:pt idx="5">
                  <c:v>161</c:v>
                </c:pt>
                <c:pt idx="6">
                  <c:v>162</c:v>
                </c:pt>
                <c:pt idx="7">
                  <c:v>163</c:v>
                </c:pt>
                <c:pt idx="8">
                  <c:v>164</c:v>
                </c:pt>
                <c:pt idx="9">
                  <c:v>171</c:v>
                </c:pt>
                <c:pt idx="10">
                  <c:v>172</c:v>
                </c:pt>
                <c:pt idx="11">
                  <c:v>173</c:v>
                </c:pt>
                <c:pt idx="12">
                  <c:v>174</c:v>
                </c:pt>
                <c:pt idx="13">
                  <c:v>181</c:v>
                </c:pt>
                <c:pt idx="14">
                  <c:v>182</c:v>
                </c:pt>
                <c:pt idx="15">
                  <c:v>183</c:v>
                </c:pt>
                <c:pt idx="16">
                  <c:v>184</c:v>
                </c:pt>
                <c:pt idx="17">
                  <c:v>191</c:v>
                </c:pt>
                <c:pt idx="18">
                  <c:v>192</c:v>
                </c:pt>
                <c:pt idx="19">
                  <c:v>193</c:v>
                </c:pt>
                <c:pt idx="20">
                  <c:v>194</c:v>
                </c:pt>
                <c:pt idx="21">
                  <c:v>201</c:v>
                </c:pt>
                <c:pt idx="22">
                  <c:v>202</c:v>
                </c:pt>
                <c:pt idx="23">
                  <c:v>203</c:v>
                </c:pt>
                <c:pt idx="24">
                  <c:v>204</c:v>
                </c:pt>
                <c:pt idx="25">
                  <c:v>211</c:v>
                </c:pt>
                <c:pt idx="26">
                  <c:v>212</c:v>
                </c:pt>
                <c:pt idx="27">
                  <c:v>213</c:v>
                </c:pt>
                <c:pt idx="28">
                  <c:v>214</c:v>
                </c:pt>
                <c:pt idx="29">
                  <c:v>221</c:v>
                </c:pt>
                <c:pt idx="30">
                  <c:v>222</c:v>
                </c:pt>
                <c:pt idx="31">
                  <c:v>223</c:v>
                </c:pt>
              </c:numCache>
            </c:numRef>
          </c:cat>
          <c:val>
            <c:numRef>
              <c:f>Sheet2!$C$24:$AH$24</c:f>
              <c:numCache>
                <c:formatCode>General</c:formatCode>
                <c:ptCount val="32"/>
                <c:pt idx="25">
                  <c:v>0.64690000000000003</c:v>
                </c:pt>
                <c:pt idx="26">
                  <c:v>0.42820000000000003</c:v>
                </c:pt>
                <c:pt idx="27">
                  <c:v>0.40510000000000002</c:v>
                </c:pt>
                <c:pt idx="28">
                  <c:v>0.33889999999999998</c:v>
                </c:pt>
                <c:pt idx="29">
                  <c:v>0.30669999999999997</c:v>
                </c:pt>
                <c:pt idx="30">
                  <c:v>0.2525</c:v>
                </c:pt>
                <c:pt idx="31">
                  <c:v>0.2394</c:v>
                </c:pt>
              </c:numCache>
            </c:numRef>
          </c:val>
          <c:smooth val="0"/>
          <c:extLst>
            <c:ext xmlns:c16="http://schemas.microsoft.com/office/drawing/2014/chart" uri="{C3380CC4-5D6E-409C-BE32-E72D297353CC}">
              <c16:uniqueId val="{00000006-0610-44C9-BF59-16EA19868FF7}"/>
            </c:ext>
          </c:extLst>
        </c:ser>
        <c:ser>
          <c:idx val="7"/>
          <c:order val="7"/>
          <c:tx>
            <c:strRef>
              <c:f>Sheet2!$B$25</c:f>
              <c:strCache>
                <c:ptCount val="1"/>
                <c:pt idx="0">
                  <c:v>22</c:v>
                </c:pt>
              </c:strCache>
            </c:strRef>
          </c:tx>
          <c:spPr>
            <a:ln w="28575" cap="rnd">
              <a:solidFill>
                <a:schemeClr val="accent2">
                  <a:lumMod val="60000"/>
                </a:schemeClr>
              </a:solidFill>
              <a:round/>
            </a:ln>
            <a:effectLst/>
          </c:spPr>
          <c:marker>
            <c:symbol val="none"/>
          </c:marker>
          <c:cat>
            <c:numRef>
              <c:f>Sheet2!$C$17:$AH$17</c:f>
              <c:numCache>
                <c:formatCode>General</c:formatCode>
                <c:ptCount val="32"/>
                <c:pt idx="0">
                  <c:v>144</c:v>
                </c:pt>
                <c:pt idx="1">
                  <c:v>151</c:v>
                </c:pt>
                <c:pt idx="2">
                  <c:v>152</c:v>
                </c:pt>
                <c:pt idx="3">
                  <c:v>153</c:v>
                </c:pt>
                <c:pt idx="4">
                  <c:v>154</c:v>
                </c:pt>
                <c:pt idx="5">
                  <c:v>161</c:v>
                </c:pt>
                <c:pt idx="6">
                  <c:v>162</c:v>
                </c:pt>
                <c:pt idx="7">
                  <c:v>163</c:v>
                </c:pt>
                <c:pt idx="8">
                  <c:v>164</c:v>
                </c:pt>
                <c:pt idx="9">
                  <c:v>171</c:v>
                </c:pt>
                <c:pt idx="10">
                  <c:v>172</c:v>
                </c:pt>
                <c:pt idx="11">
                  <c:v>173</c:v>
                </c:pt>
                <c:pt idx="12">
                  <c:v>174</c:v>
                </c:pt>
                <c:pt idx="13">
                  <c:v>181</c:v>
                </c:pt>
                <c:pt idx="14">
                  <c:v>182</c:v>
                </c:pt>
                <c:pt idx="15">
                  <c:v>183</c:v>
                </c:pt>
                <c:pt idx="16">
                  <c:v>184</c:v>
                </c:pt>
                <c:pt idx="17">
                  <c:v>191</c:v>
                </c:pt>
                <c:pt idx="18">
                  <c:v>192</c:v>
                </c:pt>
                <c:pt idx="19">
                  <c:v>193</c:v>
                </c:pt>
                <c:pt idx="20">
                  <c:v>194</c:v>
                </c:pt>
                <c:pt idx="21">
                  <c:v>201</c:v>
                </c:pt>
                <c:pt idx="22">
                  <c:v>202</c:v>
                </c:pt>
                <c:pt idx="23">
                  <c:v>203</c:v>
                </c:pt>
                <c:pt idx="24">
                  <c:v>204</c:v>
                </c:pt>
                <c:pt idx="25">
                  <c:v>211</c:v>
                </c:pt>
                <c:pt idx="26">
                  <c:v>212</c:v>
                </c:pt>
                <c:pt idx="27">
                  <c:v>213</c:v>
                </c:pt>
                <c:pt idx="28">
                  <c:v>214</c:v>
                </c:pt>
                <c:pt idx="29">
                  <c:v>221</c:v>
                </c:pt>
                <c:pt idx="30">
                  <c:v>222</c:v>
                </c:pt>
                <c:pt idx="31">
                  <c:v>223</c:v>
                </c:pt>
              </c:numCache>
            </c:numRef>
          </c:cat>
          <c:val>
            <c:numRef>
              <c:f>Sheet2!$C$25:$AH$25</c:f>
              <c:numCache>
                <c:formatCode>General</c:formatCode>
                <c:ptCount val="32"/>
                <c:pt idx="29">
                  <c:v>0.64180000000000004</c:v>
                </c:pt>
                <c:pt idx="30">
                  <c:v>0.2737</c:v>
                </c:pt>
                <c:pt idx="31">
                  <c:v>0.33110000000000001</c:v>
                </c:pt>
              </c:numCache>
            </c:numRef>
          </c:val>
          <c:smooth val="0"/>
          <c:extLst>
            <c:ext xmlns:c16="http://schemas.microsoft.com/office/drawing/2014/chart" uri="{C3380CC4-5D6E-409C-BE32-E72D297353CC}">
              <c16:uniqueId val="{00000007-0610-44C9-BF59-16EA19868FF7}"/>
            </c:ext>
          </c:extLst>
        </c:ser>
        <c:dLbls>
          <c:showLegendKey val="0"/>
          <c:showVal val="0"/>
          <c:showCatName val="0"/>
          <c:showSerName val="0"/>
          <c:showPercent val="0"/>
          <c:showBubbleSize val="0"/>
        </c:dLbls>
        <c:smooth val="0"/>
        <c:axId val="262390656"/>
        <c:axId val="262391200"/>
      </c:lineChart>
      <c:catAx>
        <c:axId val="26239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2391200"/>
        <c:crosses val="autoZero"/>
        <c:auto val="1"/>
        <c:lblAlgn val="ctr"/>
        <c:lblOffset val="100"/>
        <c:noMultiLvlLbl val="0"/>
      </c:catAx>
      <c:valAx>
        <c:axId val="262391200"/>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2390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Participation</a:t>
            </a:r>
            <a:r>
              <a:rPr lang="en-US" baseline="0"/>
              <a:t> by Quarters by Educ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Sheet4!$A$28</c:f>
              <c:strCache>
                <c:ptCount val="1"/>
                <c:pt idx="0">
                  <c:v>LTHS</c:v>
                </c:pt>
              </c:strCache>
            </c:strRef>
          </c:tx>
          <c:spPr>
            <a:ln w="28575" cap="rnd">
              <a:solidFill>
                <a:srgbClr val="EC712E"/>
              </a:solidFill>
              <a:round/>
            </a:ln>
            <a:effectLst/>
          </c:spPr>
          <c:marker>
            <c:symbol val="none"/>
          </c:marker>
          <c:val>
            <c:numRef>
              <c:f>Sheet4!$Y$28:$AN$28</c:f>
              <c:numCache>
                <c:formatCode>_(* #,##0.0_);_(* \(#,##0.0\);_(* "-"??_);_(@_)</c:formatCode>
                <c:ptCount val="16"/>
                <c:pt idx="0">
                  <c:v>0.48276687410244135</c:v>
                </c:pt>
                <c:pt idx="1">
                  <c:v>0.34873145045476306</c:v>
                </c:pt>
                <c:pt idx="2">
                  <c:v>0.32886548587841069</c:v>
                </c:pt>
                <c:pt idx="3">
                  <c:v>0.26280516993776926</c:v>
                </c:pt>
                <c:pt idx="4">
                  <c:v>0.26352321685016755</c:v>
                </c:pt>
                <c:pt idx="5">
                  <c:v>0.25251316419339398</c:v>
                </c:pt>
                <c:pt idx="6">
                  <c:v>0.25275251316419339</c:v>
                </c:pt>
                <c:pt idx="7">
                  <c:v>0.26807084729535663</c:v>
                </c:pt>
                <c:pt idx="8">
                  <c:v>0.21780756342747726</c:v>
                </c:pt>
                <c:pt idx="9">
                  <c:v>0.21685016754427955</c:v>
                </c:pt>
                <c:pt idx="10">
                  <c:v>0.22714217328865485</c:v>
                </c:pt>
                <c:pt idx="11">
                  <c:v>0.24652943992340831</c:v>
                </c:pt>
                <c:pt idx="12">
                  <c:v>0.22403063666826234</c:v>
                </c:pt>
                <c:pt idx="13">
                  <c:v>0.22570607946385829</c:v>
                </c:pt>
                <c:pt idx="14">
                  <c:v>0.28243178554332216</c:v>
                </c:pt>
                <c:pt idx="15">
                  <c:v>0.27070368597415034</c:v>
                </c:pt>
              </c:numCache>
            </c:numRef>
          </c:val>
          <c:smooth val="0"/>
          <c:extLst>
            <c:ext xmlns:c16="http://schemas.microsoft.com/office/drawing/2014/chart" uri="{C3380CC4-5D6E-409C-BE32-E72D297353CC}">
              <c16:uniqueId val="{00000000-F1DD-451C-A94E-99F8FBBBEE2B}"/>
            </c:ext>
          </c:extLst>
        </c:ser>
        <c:ser>
          <c:idx val="1"/>
          <c:order val="1"/>
          <c:tx>
            <c:strRef>
              <c:f>Sheet4!$A$29</c:f>
              <c:strCache>
                <c:ptCount val="1"/>
                <c:pt idx="0">
                  <c:v>HS</c:v>
                </c:pt>
              </c:strCache>
            </c:strRef>
          </c:tx>
          <c:spPr>
            <a:ln w="28575" cap="rnd">
              <a:solidFill>
                <a:schemeClr val="accent2"/>
              </a:solidFill>
              <a:round/>
            </a:ln>
            <a:effectLst/>
          </c:spPr>
          <c:marker>
            <c:symbol val="none"/>
          </c:marker>
          <c:val>
            <c:numRef>
              <c:f>Sheet4!$Y$29:$AN$29</c:f>
              <c:numCache>
                <c:formatCode>_(* #,##0.0_);_(* \(#,##0.0\);_(* "-"??_);_(@_)</c:formatCode>
                <c:ptCount val="16"/>
                <c:pt idx="0">
                  <c:v>0.59956917185256098</c:v>
                </c:pt>
                <c:pt idx="1">
                  <c:v>0.47941598851124939</c:v>
                </c:pt>
                <c:pt idx="2">
                  <c:v>0.51292484442316899</c:v>
                </c:pt>
                <c:pt idx="3">
                  <c:v>0.45021541407371946</c:v>
                </c:pt>
                <c:pt idx="4">
                  <c:v>0.46290090952608903</c:v>
                </c:pt>
                <c:pt idx="5">
                  <c:v>0.43633317376735276</c:v>
                </c:pt>
                <c:pt idx="6">
                  <c:v>0.45691718525610336</c:v>
                </c:pt>
                <c:pt idx="7">
                  <c:v>0.4353757778841551</c:v>
                </c:pt>
                <c:pt idx="8">
                  <c:v>0.40043082814743897</c:v>
                </c:pt>
                <c:pt idx="9">
                  <c:v>0.39875538535184296</c:v>
                </c:pt>
                <c:pt idx="10">
                  <c:v>0.40378171373863087</c:v>
                </c:pt>
                <c:pt idx="11">
                  <c:v>0.39660124461464813</c:v>
                </c:pt>
                <c:pt idx="12">
                  <c:v>0.36859741503111537</c:v>
                </c:pt>
                <c:pt idx="13">
                  <c:v>0.37841072283389177</c:v>
                </c:pt>
                <c:pt idx="14">
                  <c:v>0.43058879846816661</c:v>
                </c:pt>
                <c:pt idx="15">
                  <c:v>0.42460507419818094</c:v>
                </c:pt>
              </c:numCache>
            </c:numRef>
          </c:val>
          <c:smooth val="0"/>
          <c:extLst>
            <c:ext xmlns:c16="http://schemas.microsoft.com/office/drawing/2014/chart" uri="{C3380CC4-5D6E-409C-BE32-E72D297353CC}">
              <c16:uniqueId val="{00000001-F1DD-451C-A94E-99F8FBBBEE2B}"/>
            </c:ext>
          </c:extLst>
        </c:ser>
        <c:ser>
          <c:idx val="2"/>
          <c:order val="2"/>
          <c:tx>
            <c:strRef>
              <c:f>Sheet4!$A$30</c:f>
              <c:strCache>
                <c:ptCount val="1"/>
                <c:pt idx="0">
                  <c:v>SC</c:v>
                </c:pt>
              </c:strCache>
            </c:strRef>
          </c:tx>
          <c:spPr>
            <a:ln w="28575" cap="rnd">
              <a:solidFill>
                <a:schemeClr val="accent3"/>
              </a:solidFill>
              <a:round/>
            </a:ln>
            <a:effectLst/>
          </c:spPr>
          <c:marker>
            <c:symbol val="none"/>
          </c:marker>
          <c:val>
            <c:numRef>
              <c:f>Sheet4!$Y$30:$AN$30</c:f>
              <c:numCache>
                <c:formatCode>_(* #,##0.0_);_(* \(#,##0.0\);_(* "-"??_);_(@_)</c:formatCode>
                <c:ptCount val="16"/>
                <c:pt idx="0">
                  <c:v>0.77979894686452844</c:v>
                </c:pt>
                <c:pt idx="1">
                  <c:v>0.65055050263283865</c:v>
                </c:pt>
                <c:pt idx="2">
                  <c:v>0.70584011488750598</c:v>
                </c:pt>
                <c:pt idx="3">
                  <c:v>0.60674964097654382</c:v>
                </c:pt>
                <c:pt idx="4">
                  <c:v>0.60052656773575874</c:v>
                </c:pt>
                <c:pt idx="5">
                  <c:v>0.58401148875059838</c:v>
                </c:pt>
                <c:pt idx="6">
                  <c:v>0.61584490186692187</c:v>
                </c:pt>
                <c:pt idx="7">
                  <c:v>0.5811393011010052</c:v>
                </c:pt>
                <c:pt idx="8">
                  <c:v>0.546673049305888</c:v>
                </c:pt>
                <c:pt idx="9">
                  <c:v>0.54547630445189088</c:v>
                </c:pt>
                <c:pt idx="10">
                  <c:v>0.54427955959789365</c:v>
                </c:pt>
                <c:pt idx="11">
                  <c:v>0.53231211105792242</c:v>
                </c:pt>
                <c:pt idx="12">
                  <c:v>0.49688846337960746</c:v>
                </c:pt>
                <c:pt idx="13">
                  <c:v>0.50646242221158455</c:v>
                </c:pt>
                <c:pt idx="14">
                  <c:v>0.53446625179511731</c:v>
                </c:pt>
                <c:pt idx="15">
                  <c:v>0.51627573001436089</c:v>
                </c:pt>
              </c:numCache>
            </c:numRef>
          </c:val>
          <c:smooth val="0"/>
          <c:extLst>
            <c:ext xmlns:c16="http://schemas.microsoft.com/office/drawing/2014/chart" uri="{C3380CC4-5D6E-409C-BE32-E72D297353CC}">
              <c16:uniqueId val="{00000002-F1DD-451C-A94E-99F8FBBBEE2B}"/>
            </c:ext>
          </c:extLst>
        </c:ser>
        <c:ser>
          <c:idx val="3"/>
          <c:order val="3"/>
          <c:tx>
            <c:strRef>
              <c:f>Sheet4!$A$31</c:f>
              <c:strCache>
                <c:ptCount val="1"/>
                <c:pt idx="0">
                  <c:v>Coll</c:v>
                </c:pt>
              </c:strCache>
            </c:strRef>
          </c:tx>
          <c:spPr>
            <a:ln w="28575" cap="rnd">
              <a:solidFill>
                <a:schemeClr val="accent4"/>
              </a:solidFill>
              <a:round/>
            </a:ln>
            <a:effectLst/>
          </c:spPr>
          <c:marker>
            <c:symbol val="none"/>
          </c:marker>
          <c:val>
            <c:numRef>
              <c:f>Sheet4!$Y$31:$AN$31</c:f>
              <c:numCache>
                <c:formatCode>_(* #,##0.0_);_(* \(#,##0.0\);_(* "-"??_);_(@_)</c:formatCode>
                <c:ptCount val="16"/>
                <c:pt idx="0">
                  <c:v>1</c:v>
                </c:pt>
                <c:pt idx="1">
                  <c:v>0.87841072283389177</c:v>
                </c:pt>
                <c:pt idx="2">
                  <c:v>0.96696984202967928</c:v>
                </c:pt>
                <c:pt idx="3">
                  <c:v>0.86165629487793194</c:v>
                </c:pt>
                <c:pt idx="4">
                  <c:v>0.8707515557683102</c:v>
                </c:pt>
                <c:pt idx="5">
                  <c:v>0.83676400191479183</c:v>
                </c:pt>
                <c:pt idx="6">
                  <c:v>0.86596457635232171</c:v>
                </c:pt>
                <c:pt idx="7">
                  <c:v>0.83724269985639066</c:v>
                </c:pt>
                <c:pt idx="8">
                  <c:v>0.80397319291527036</c:v>
                </c:pt>
                <c:pt idx="9">
                  <c:v>0.78530397319291523</c:v>
                </c:pt>
                <c:pt idx="10">
                  <c:v>0.76376256582096691</c:v>
                </c:pt>
                <c:pt idx="11">
                  <c:v>0.76160842508377213</c:v>
                </c:pt>
                <c:pt idx="12">
                  <c:v>0.71804691239827667</c:v>
                </c:pt>
                <c:pt idx="13">
                  <c:v>0.726663475347056</c:v>
                </c:pt>
                <c:pt idx="14">
                  <c:v>0.76136907611297266</c:v>
                </c:pt>
                <c:pt idx="15">
                  <c:v>0.73863092388702722</c:v>
                </c:pt>
              </c:numCache>
            </c:numRef>
          </c:val>
          <c:smooth val="0"/>
          <c:extLst>
            <c:ext xmlns:c16="http://schemas.microsoft.com/office/drawing/2014/chart" uri="{C3380CC4-5D6E-409C-BE32-E72D297353CC}">
              <c16:uniqueId val="{00000003-F1DD-451C-A94E-99F8FBBBEE2B}"/>
            </c:ext>
          </c:extLst>
        </c:ser>
        <c:dLbls>
          <c:showLegendKey val="0"/>
          <c:showVal val="0"/>
          <c:showCatName val="0"/>
          <c:showSerName val="0"/>
          <c:showPercent val="0"/>
          <c:showBubbleSize val="0"/>
        </c:dLbls>
        <c:smooth val="0"/>
        <c:axId val="-1290153440"/>
        <c:axId val="-1290157248"/>
      </c:lineChart>
      <c:catAx>
        <c:axId val="-12901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0157248"/>
        <c:crosses val="autoZero"/>
        <c:auto val="1"/>
        <c:lblAlgn val="ctr"/>
        <c:lblOffset val="100"/>
        <c:noMultiLvlLbl val="0"/>
      </c:catAx>
      <c:valAx>
        <c:axId val="-1290157248"/>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01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9D62D2-4FF7-4081-A83B-E8E28CA861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230B40D9-353F-4D21-8B2D-131882DBD5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983532-1BCE-48AB-AB95-407FD32566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1B473-9148-4FC6-AA89-FBCDD7ADED90}" type="slidenum">
              <a:rPr lang="en-US" smtClean="0"/>
              <a:t>‹#›</a:t>
            </a:fld>
            <a:endParaRPr lang="en-US"/>
          </a:p>
        </p:txBody>
      </p:sp>
    </p:spTree>
    <p:extLst>
      <p:ext uri="{BB962C8B-B14F-4D97-AF65-F5344CB8AC3E}">
        <p14:creationId xmlns:p14="http://schemas.microsoft.com/office/powerpoint/2010/main" val="296679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BE13A-976B-4B80-A66F-769656254E9C}" type="datetimeFigureOut">
              <a:rPr lang="en-US" smtClean="0"/>
              <a:t>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B2D78-A350-4F43-AD59-1BBA6D295473}" type="slidenum">
              <a:rPr lang="en-US" smtClean="0"/>
              <a:t>‹#›</a:t>
            </a:fld>
            <a:endParaRPr lang="en-US"/>
          </a:p>
        </p:txBody>
      </p:sp>
    </p:spTree>
    <p:extLst>
      <p:ext uri="{BB962C8B-B14F-4D97-AF65-F5344CB8AC3E}">
        <p14:creationId xmlns:p14="http://schemas.microsoft.com/office/powerpoint/2010/main" val="4226321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1</a:t>
            </a:fld>
            <a:endParaRPr lang="en-US"/>
          </a:p>
        </p:txBody>
      </p:sp>
    </p:spTree>
    <p:extLst>
      <p:ext uri="{BB962C8B-B14F-4D97-AF65-F5344CB8AC3E}">
        <p14:creationId xmlns:p14="http://schemas.microsoft.com/office/powerpoint/2010/main" val="59199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62329A-4540-42B5-A1B4-0B3CD0586EA9}" type="slidenum">
              <a:rPr lang="en-US" smtClean="0"/>
              <a:t>17</a:t>
            </a:fld>
            <a:endParaRPr lang="en-US"/>
          </a:p>
        </p:txBody>
      </p:sp>
    </p:spTree>
    <p:extLst>
      <p:ext uri="{BB962C8B-B14F-4D97-AF65-F5344CB8AC3E}">
        <p14:creationId xmlns:p14="http://schemas.microsoft.com/office/powerpoint/2010/main" val="814236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aramond"/>
                <a:ea typeface="Times New Roman" panose="02020603050405020304" pitchFamily="18" charset="0"/>
                <a:cs typeface="Times New Roman" panose="02020603050405020304" pitchFamily="18" charset="0"/>
              </a:rPr>
              <a:t>All of us are likely aware of the growth of Internet use among the US population and the narrowing of the digital divide. This chart illustrates the narrowing of the digital divide using ACS data. In 2016, 18% of US HH had no internet subscription... orange line... and by 2019, it was 13%. This is still a sizeable group we can't ignore. </a:t>
            </a:r>
            <a:endParaRPr lang="en-US" sz="1200" dirty="0">
              <a:effectLst/>
              <a:latin typeface="Garamond"/>
              <a:ea typeface="Times New Roman" panose="02020603050405020304" pitchFamily="18" charset="0"/>
              <a:cs typeface="Times New Roman" panose="02020603050405020304" pitchFamily="18" charset="0"/>
            </a:endParaRPr>
          </a:p>
          <a:p>
            <a:endParaRPr lang="en-US" dirty="0"/>
          </a:p>
          <a:p>
            <a:pPr marL="285750" indent="-285750">
              <a:buFont typeface="Arial" panose="020B0604020202020204" pitchFamily="34" charset="0"/>
              <a:buChar char="•"/>
            </a:pPr>
            <a:r>
              <a:rPr lang="en-US" dirty="0">
                <a:latin typeface="Garamond"/>
                <a:ea typeface="Times New Roman" panose="02020603050405020304" pitchFamily="18" charset="0"/>
                <a:cs typeface="Times New Roman" panose="02020603050405020304" pitchFamily="18" charset="0"/>
              </a:rPr>
              <a:t>Most recent data from the American </a:t>
            </a:r>
            <a:r>
              <a:rPr lang="en-US" sz="1200" dirty="0">
                <a:effectLst/>
                <a:latin typeface="Garamond"/>
                <a:ea typeface="Times New Roman" panose="02020603050405020304" pitchFamily="18" charset="0"/>
                <a:cs typeface="Times New Roman" panose="02020603050405020304" pitchFamily="18" charset="0"/>
              </a:rPr>
              <a:t>Community Survey (2019) finds 13.4% of U.S. households are without any Internet subscription.</a:t>
            </a:r>
            <a:r>
              <a:rPr lang="en-US" dirty="0">
                <a:latin typeface="Garamond"/>
                <a:ea typeface="Times New Roman" panose="02020603050405020304" pitchFamily="18" charset="0"/>
                <a:cs typeface="Times New Roman" panose="02020603050405020304" pitchFamily="18" charset="0"/>
              </a:rPr>
              <a:t> </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Garamond"/>
                <a:ea typeface="Times New Roman" panose="02020603050405020304" pitchFamily="18" charset="0"/>
                <a:cs typeface="Times New Roman" panose="02020603050405020304" pitchFamily="18" charset="0"/>
              </a:rPr>
              <a:t>Pew Research Center (2021) asks respondents whether they personally use the Internet, finding that 7% of U.S. adults do not.</a:t>
            </a:r>
            <a:r>
              <a:rPr lang="en-US" dirty="0">
                <a:latin typeface="Garamond"/>
                <a:ea typeface="Times New Roman" panose="02020603050405020304" pitchFamily="18" charset="0"/>
                <a:cs typeface="Times New Roman" panose="02020603050405020304" pitchFamily="18" charset="0"/>
              </a:rPr>
              <a:t> </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Garamond"/>
                <a:ea typeface="Times New Roman" panose="02020603050405020304" pitchFamily="18" charset="0"/>
                <a:cs typeface="Times New Roman" panose="02020603050405020304" pitchFamily="18" charset="0"/>
              </a:rPr>
              <a:t>The true size of the non-Internet population is difficult to pinpoint, but likely falls somewhere between these estimates.</a:t>
            </a:r>
            <a:r>
              <a:rPr lang="en-US" dirty="0">
                <a:latin typeface="Garamond"/>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08B2D78-A350-4F43-AD59-1BBA6D295473}" type="slidenum">
              <a:rPr lang="en-US" smtClean="0"/>
              <a:t>19</a:t>
            </a:fld>
            <a:endParaRPr lang="en-US"/>
          </a:p>
        </p:txBody>
      </p:sp>
    </p:spTree>
    <p:extLst>
      <p:ext uri="{BB962C8B-B14F-4D97-AF65-F5344CB8AC3E}">
        <p14:creationId xmlns:p14="http://schemas.microsoft.com/office/powerpoint/2010/main" val="236906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Devices and/or Connections:</a:t>
            </a:r>
          </a:p>
          <a:p>
            <a:endParaRPr lang="en-US" dirty="0"/>
          </a:p>
          <a:p>
            <a:pPr marR="0"/>
            <a:r>
              <a:rPr lang="en-US" b="0" dirty="0"/>
              <a:t>PRO - Single mode requires less complex management</a:t>
            </a:r>
          </a:p>
          <a:p>
            <a:pPr marR="0"/>
            <a:endParaRPr lang="en-US" b="0" dirty="0"/>
          </a:p>
          <a:p>
            <a:pPr marR="0"/>
            <a:r>
              <a:rPr lang="en-US" b="0" dirty="0"/>
              <a:t>CON – </a:t>
            </a:r>
          </a:p>
          <a:p>
            <a:pPr marR="0"/>
            <a:r>
              <a:rPr lang="en-US" b="0" dirty="0"/>
              <a:t>Does not solve the non-response mode problem; those who don’t want to use the Internet will not participate</a:t>
            </a:r>
          </a:p>
          <a:p>
            <a:pPr marL="171450" marR="0" indent="-171450">
              <a:buFont typeface="Arial" panose="020B0604020202020204" pitchFamily="34" charset="0"/>
              <a:buChar char="•"/>
            </a:pPr>
            <a:r>
              <a:rPr lang="en-US" b="0" dirty="0"/>
              <a:t>Studies in Europe find that non-Internet units join panels less often than Internet units, even when provided free equipment</a:t>
            </a:r>
          </a:p>
          <a:p>
            <a:pPr marL="171450" marR="0" indent="-171450">
              <a:buFont typeface="Arial" panose="020B0604020202020204" pitchFamily="34" charset="0"/>
              <a:buChar char="•"/>
            </a:pPr>
            <a:r>
              <a:rPr lang="en-US" b="0" dirty="0"/>
              <a:t>Studies in the U.S. and Europe have shown that non-Internet panelists who accept offers of access and/or equipment take fewer surveys than Internet panelists</a:t>
            </a:r>
          </a:p>
          <a:p>
            <a:pPr marL="171450" marR="0" indent="-171450">
              <a:buFont typeface="Arial" panose="020B0604020202020204" pitchFamily="34" charset="0"/>
              <a:buChar char="•"/>
            </a:pPr>
            <a:r>
              <a:rPr lang="en-US" sz="1700" dirty="0">
                <a:latin typeface="+mj-lt"/>
              </a:rPr>
              <a:t>Agreeing to receive new technology, to keep it charged, and to keep it nearby can be substantial hurdles for those that do not use the Internet.</a:t>
            </a:r>
          </a:p>
          <a:p>
            <a:pPr marL="171450" marR="0" indent="-171450">
              <a:buFont typeface="Arial" panose="020B0604020202020204" pitchFamily="34" charset="0"/>
              <a:buChar char="•"/>
            </a:pPr>
            <a:r>
              <a:rPr lang="en-US" sz="1700" dirty="0">
                <a:latin typeface="+mj-lt"/>
              </a:rPr>
              <a:t>There is a significant sub-group of the non-Internet population who do not want to use the Internet and those who use the Internet for some things but don’t want to use it for surveys (because of security or other concerns). These people won’t participate in this approach.</a:t>
            </a:r>
          </a:p>
          <a:p>
            <a:pPr marL="171450" marR="0" indent="-171450">
              <a:buFont typeface="Arial" panose="020B0604020202020204" pitchFamily="34" charset="0"/>
              <a:buChar char="•"/>
            </a:pPr>
            <a:endParaRPr lang="en-US" sz="1700" b="0" dirty="0">
              <a:latin typeface="+mj-lt"/>
            </a:endParaRPr>
          </a:p>
          <a:p>
            <a:pPr marL="0" marR="0" indent="0">
              <a:buFont typeface="Arial" panose="020B0604020202020204" pitchFamily="34" charset="0"/>
              <a:buNone/>
            </a:pPr>
            <a:r>
              <a:rPr lang="en-US" b="0" dirty="0"/>
              <a:t>Time and resources required to set up and manage devices -- determining eligibility, selecting devices, negotiating prices, delivering and setting up devices, training panelists, ongoing tech support and device management</a:t>
            </a:r>
          </a:p>
        </p:txBody>
      </p:sp>
      <p:sp>
        <p:nvSpPr>
          <p:cNvPr id="4" name="Slide Number Placeholder 3"/>
          <p:cNvSpPr>
            <a:spLocks noGrp="1"/>
          </p:cNvSpPr>
          <p:nvPr>
            <p:ph type="sldNum" sz="quarter" idx="5"/>
          </p:nvPr>
        </p:nvSpPr>
        <p:spPr/>
        <p:txBody>
          <a:bodyPr/>
          <a:lstStyle/>
          <a:p>
            <a:fld id="{408B2D78-A350-4F43-AD59-1BBA6D295473}" type="slidenum">
              <a:rPr lang="en-US" smtClean="0"/>
              <a:t>21</a:t>
            </a:fld>
            <a:endParaRPr lang="en-US"/>
          </a:p>
        </p:txBody>
      </p:sp>
    </p:spTree>
    <p:extLst>
      <p:ext uri="{BB962C8B-B14F-4D97-AF65-F5344CB8AC3E}">
        <p14:creationId xmlns:p14="http://schemas.microsoft.com/office/powerpoint/2010/main" val="1820155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27</a:t>
            </a:fld>
            <a:endParaRPr lang="en-US"/>
          </a:p>
        </p:txBody>
      </p:sp>
    </p:spTree>
    <p:extLst>
      <p:ext uri="{BB962C8B-B14F-4D97-AF65-F5344CB8AC3E}">
        <p14:creationId xmlns:p14="http://schemas.microsoft.com/office/powerpoint/2010/main" val="1304804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31</a:t>
            </a:fld>
            <a:endParaRPr lang="en-US"/>
          </a:p>
        </p:txBody>
      </p:sp>
    </p:spTree>
    <p:extLst>
      <p:ext uri="{BB962C8B-B14F-4D97-AF65-F5344CB8AC3E}">
        <p14:creationId xmlns:p14="http://schemas.microsoft.com/office/powerpoint/2010/main" val="3973458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33</a:t>
            </a:fld>
            <a:endParaRPr lang="en-US"/>
          </a:p>
        </p:txBody>
      </p:sp>
    </p:spTree>
    <p:extLst>
      <p:ext uri="{BB962C8B-B14F-4D97-AF65-F5344CB8AC3E}">
        <p14:creationId xmlns:p14="http://schemas.microsoft.com/office/powerpoint/2010/main" val="3556196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defRPr/>
            </a:pPr>
            <a:r>
              <a:rPr lang="en-US" b="0" dirty="0">
                <a:ea typeface="Roboto Light"/>
              </a:rPr>
              <a:t>Too little communication decreases panelist engagement</a:t>
            </a:r>
          </a:p>
          <a:p>
            <a:pPr marL="342900" indent="-342900">
              <a:buFont typeface="Arial" panose="020B0604020202020204" pitchFamily="34" charset="0"/>
              <a:buChar char="•"/>
              <a:defRPr/>
            </a:pPr>
            <a:r>
              <a:rPr lang="en-US" b="0" dirty="0">
                <a:ea typeface="Roboto Light"/>
              </a:rPr>
              <a:t>Too much communication increases panelist burden</a:t>
            </a:r>
          </a:p>
          <a:p>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35</a:t>
            </a:fld>
            <a:endParaRPr lang="en-US"/>
          </a:p>
        </p:txBody>
      </p:sp>
    </p:spTree>
    <p:extLst>
      <p:ext uri="{BB962C8B-B14F-4D97-AF65-F5344CB8AC3E}">
        <p14:creationId xmlns:p14="http://schemas.microsoft.com/office/powerpoint/2010/main" val="477578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38</a:t>
            </a:fld>
            <a:endParaRPr lang="en-US"/>
          </a:p>
        </p:txBody>
      </p:sp>
    </p:spTree>
    <p:extLst>
      <p:ext uri="{BB962C8B-B14F-4D97-AF65-F5344CB8AC3E}">
        <p14:creationId xmlns:p14="http://schemas.microsoft.com/office/powerpoint/2010/main" val="3663972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Roboto Light"/>
              </a:rPr>
              <a:t>Mail or Email treatment groups have shown a higher completion rate when compared to the control (no additional contact). Receiving both mail and email treatment group showed a lower completion rate compared to the control.</a:t>
            </a:r>
          </a:p>
          <a:p>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41</a:t>
            </a:fld>
            <a:endParaRPr lang="en-US"/>
          </a:p>
        </p:txBody>
      </p:sp>
    </p:spTree>
    <p:extLst>
      <p:ext uri="{BB962C8B-B14F-4D97-AF65-F5344CB8AC3E}">
        <p14:creationId xmlns:p14="http://schemas.microsoft.com/office/powerpoint/2010/main" val="2813597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43</a:t>
            </a:fld>
            <a:endParaRPr lang="en-US"/>
          </a:p>
        </p:txBody>
      </p:sp>
    </p:spTree>
    <p:extLst>
      <p:ext uri="{BB962C8B-B14F-4D97-AF65-F5344CB8AC3E}">
        <p14:creationId xmlns:p14="http://schemas.microsoft.com/office/powerpoint/2010/main" val="399944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2</a:t>
            </a:fld>
            <a:endParaRPr lang="en-US"/>
          </a:p>
        </p:txBody>
      </p:sp>
    </p:spTree>
    <p:extLst>
      <p:ext uri="{BB962C8B-B14F-4D97-AF65-F5344CB8AC3E}">
        <p14:creationId xmlns:p14="http://schemas.microsoft.com/office/powerpoint/2010/main" val="3363628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45</a:t>
            </a:fld>
            <a:endParaRPr lang="en-US"/>
          </a:p>
        </p:txBody>
      </p:sp>
    </p:spTree>
    <p:extLst>
      <p:ext uri="{BB962C8B-B14F-4D97-AF65-F5344CB8AC3E}">
        <p14:creationId xmlns:p14="http://schemas.microsoft.com/office/powerpoint/2010/main" val="4091012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x axis to an index</a:t>
            </a:r>
          </a:p>
        </p:txBody>
      </p:sp>
      <p:sp>
        <p:nvSpPr>
          <p:cNvPr id="4" name="Slide Number Placeholder 3"/>
          <p:cNvSpPr>
            <a:spLocks noGrp="1"/>
          </p:cNvSpPr>
          <p:nvPr>
            <p:ph type="sldNum" sz="quarter" idx="10"/>
          </p:nvPr>
        </p:nvSpPr>
        <p:spPr/>
        <p:txBody>
          <a:bodyPr/>
          <a:lstStyle/>
          <a:p>
            <a:fld id="{7162329A-4540-42B5-A1B4-0B3CD0586EA9}" type="slidenum">
              <a:rPr lang="en-US" smtClean="0"/>
              <a:t>48</a:t>
            </a:fld>
            <a:endParaRPr lang="en-US"/>
          </a:p>
        </p:txBody>
      </p:sp>
    </p:spTree>
    <p:extLst>
      <p:ext uri="{BB962C8B-B14F-4D97-AF65-F5344CB8AC3E}">
        <p14:creationId xmlns:p14="http://schemas.microsoft.com/office/powerpoint/2010/main" val="1633561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x axis to an index</a:t>
            </a:r>
          </a:p>
        </p:txBody>
      </p:sp>
      <p:sp>
        <p:nvSpPr>
          <p:cNvPr id="4" name="Slide Number Placeholder 3"/>
          <p:cNvSpPr>
            <a:spLocks noGrp="1"/>
          </p:cNvSpPr>
          <p:nvPr>
            <p:ph type="sldNum" sz="quarter" idx="10"/>
          </p:nvPr>
        </p:nvSpPr>
        <p:spPr/>
        <p:txBody>
          <a:bodyPr/>
          <a:lstStyle/>
          <a:p>
            <a:fld id="{7162329A-4540-42B5-A1B4-0B3CD0586EA9}" type="slidenum">
              <a:rPr lang="en-US" smtClean="0"/>
              <a:t>49</a:t>
            </a:fld>
            <a:endParaRPr lang="en-US"/>
          </a:p>
        </p:txBody>
      </p:sp>
    </p:spTree>
    <p:extLst>
      <p:ext uri="{BB962C8B-B14F-4D97-AF65-F5344CB8AC3E}">
        <p14:creationId xmlns:p14="http://schemas.microsoft.com/office/powerpoint/2010/main" val="26523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x axis to an index</a:t>
            </a:r>
          </a:p>
        </p:txBody>
      </p:sp>
      <p:sp>
        <p:nvSpPr>
          <p:cNvPr id="4" name="Slide Number Placeholder 3"/>
          <p:cNvSpPr>
            <a:spLocks noGrp="1"/>
          </p:cNvSpPr>
          <p:nvPr>
            <p:ph type="sldNum" sz="quarter" idx="10"/>
          </p:nvPr>
        </p:nvSpPr>
        <p:spPr/>
        <p:txBody>
          <a:bodyPr/>
          <a:lstStyle/>
          <a:p>
            <a:fld id="{7162329A-4540-42B5-A1B4-0B3CD0586EA9}" type="slidenum">
              <a:rPr lang="en-US" smtClean="0"/>
              <a:t>50</a:t>
            </a:fld>
            <a:endParaRPr lang="en-US"/>
          </a:p>
        </p:txBody>
      </p:sp>
    </p:spTree>
    <p:extLst>
      <p:ext uri="{BB962C8B-B14F-4D97-AF65-F5344CB8AC3E}">
        <p14:creationId xmlns:p14="http://schemas.microsoft.com/office/powerpoint/2010/main" val="420685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x axis to an index</a:t>
            </a:r>
          </a:p>
        </p:txBody>
      </p:sp>
      <p:sp>
        <p:nvSpPr>
          <p:cNvPr id="4" name="Slide Number Placeholder 3"/>
          <p:cNvSpPr>
            <a:spLocks noGrp="1"/>
          </p:cNvSpPr>
          <p:nvPr>
            <p:ph type="sldNum" sz="quarter" idx="10"/>
          </p:nvPr>
        </p:nvSpPr>
        <p:spPr/>
        <p:txBody>
          <a:bodyPr/>
          <a:lstStyle/>
          <a:p>
            <a:fld id="{7162329A-4540-42B5-A1B4-0B3CD0586EA9}" type="slidenum">
              <a:rPr lang="en-US" smtClean="0"/>
              <a:t>51</a:t>
            </a:fld>
            <a:endParaRPr lang="en-US"/>
          </a:p>
        </p:txBody>
      </p:sp>
    </p:spTree>
    <p:extLst>
      <p:ext uri="{BB962C8B-B14F-4D97-AF65-F5344CB8AC3E}">
        <p14:creationId xmlns:p14="http://schemas.microsoft.com/office/powerpoint/2010/main" val="330685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NRFU respondents, we see a tighter clustering of scores around the middle for all three ideological groups (liberals, moderates, and conservatives)</a:t>
            </a:r>
          </a:p>
          <a:p>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55</a:t>
            </a:fld>
            <a:endParaRPr lang="en-US"/>
          </a:p>
        </p:txBody>
      </p:sp>
    </p:spTree>
    <p:extLst>
      <p:ext uri="{BB962C8B-B14F-4D97-AF65-F5344CB8AC3E}">
        <p14:creationId xmlns:p14="http://schemas.microsoft.com/office/powerpoint/2010/main" val="2919744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56</a:t>
            </a:fld>
            <a:endParaRPr lang="en-US"/>
          </a:p>
        </p:txBody>
      </p:sp>
    </p:spTree>
    <p:extLst>
      <p:ext uri="{BB962C8B-B14F-4D97-AF65-F5344CB8AC3E}">
        <p14:creationId xmlns:p14="http://schemas.microsoft.com/office/powerpoint/2010/main" val="4164329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Balance</a:t>
            </a:r>
            <a:r>
              <a:rPr lang="en-US" sz="1200" kern="1200" baseline="0">
                <a:solidFill>
                  <a:schemeClr val="tx1"/>
                </a:solidFill>
                <a:effectLst/>
                <a:latin typeface="+mn-lt"/>
                <a:ea typeface="+mn-ea"/>
                <a:cs typeface="+mn-cs"/>
              </a:rPr>
              <a:t> of data quality and sample representativeness….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literature describes increased knowledge as both good and bad for data quality/sample representativeness. Good for reducing no opinion and DK</a:t>
            </a:r>
            <a:r>
              <a:rPr lang="en-US" sz="1200" kern="1200" baseline="0">
                <a:solidFill>
                  <a:schemeClr val="tx1"/>
                </a:solidFill>
                <a:effectLst/>
                <a:latin typeface="+mn-lt"/>
                <a:ea typeface="+mn-ea"/>
                <a:cs typeface="+mn-cs"/>
              </a:rPr>
              <a:t> responses </a:t>
            </a:r>
            <a:r>
              <a:rPr lang="en-US" sz="1200" kern="1200">
                <a:solidFill>
                  <a:schemeClr val="tx1"/>
                </a:solidFill>
                <a:effectLst/>
                <a:latin typeface="+mn-lt"/>
                <a:ea typeface="+mn-ea"/>
                <a:cs typeface="+mn-cs"/>
              </a:rPr>
              <a:t>but bad as it causes change in their behavior, knowledge, and attitudes. So, they may become no longer a representation of the people w/ same demographics.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Opinionation effect would just be evidence of that certain populations are more likely to opinionate than others.  We are concerned with NRFU because if easy to interview persons are differentially opinionated than hard to reach persons, then surveys in general are suspect to survey bias due to opinionation.</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a research about the</a:t>
            </a:r>
            <a:r>
              <a:rPr lang="en-US" sz="1200" kern="1200" baseline="0">
                <a:solidFill>
                  <a:schemeClr val="tx1"/>
                </a:solidFill>
                <a:effectLst/>
                <a:latin typeface="+mn-lt"/>
                <a:ea typeface="+mn-ea"/>
                <a:cs typeface="+mn-cs"/>
              </a:rPr>
              <a:t> impact of NRFU in AmeriSpeak</a:t>
            </a:r>
            <a:r>
              <a:rPr lang="en-US" sz="1200" kern="1200">
                <a:solidFill>
                  <a:schemeClr val="tx1"/>
                </a:solidFill>
                <a:effectLst/>
                <a:latin typeface="+mn-lt"/>
                <a:ea typeface="+mn-ea"/>
                <a:cs typeface="+mn-cs"/>
              </a:rPr>
              <a:t>, Ipek Bilgen found that inclusion of NRFU increased the representation of moderate-to-conservative opinions, leading to different, more inclusive numbers. This experiment is following up on that paper.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Such persons may be more likely to voice </a:t>
            </a:r>
            <a:r>
              <a:rPr lang="en-US" sz="1200" kern="1200" err="1">
                <a:solidFill>
                  <a:schemeClr val="tx1"/>
                </a:solidFill>
                <a:effectLst/>
                <a:latin typeface="+mn-lt"/>
                <a:ea typeface="+mn-ea"/>
                <a:cs typeface="+mn-cs"/>
              </a:rPr>
              <a:t>nonattitudes</a:t>
            </a:r>
            <a:r>
              <a:rPr lang="en-US" sz="1200" kern="1200">
                <a:solidFill>
                  <a:schemeClr val="tx1"/>
                </a:solidFill>
                <a:effectLst/>
                <a:latin typeface="+mn-lt"/>
                <a:ea typeface="+mn-ea"/>
                <a:cs typeface="+mn-cs"/>
              </a:rPr>
              <a:t> than others, as well as voice opinions on topics for which they only have modest knowledge of, or have a more “black and white” view of things and therefore are more likely to answer survey questions that are bipolar.</a:t>
            </a:r>
          </a:p>
        </p:txBody>
      </p:sp>
      <p:sp>
        <p:nvSpPr>
          <p:cNvPr id="4" name="Slide Number Placeholder 3"/>
          <p:cNvSpPr>
            <a:spLocks noGrp="1"/>
          </p:cNvSpPr>
          <p:nvPr>
            <p:ph type="sldNum" sz="quarter" idx="5"/>
          </p:nvPr>
        </p:nvSpPr>
        <p:spPr/>
        <p:txBody>
          <a:bodyPr/>
          <a:lstStyle/>
          <a:p>
            <a:fld id="{408B2D78-A350-4F43-AD59-1BBA6D295473}" type="slidenum">
              <a:rPr lang="en-US" smtClean="0"/>
              <a:t>63</a:t>
            </a:fld>
            <a:endParaRPr lang="en-US"/>
          </a:p>
        </p:txBody>
      </p:sp>
    </p:spTree>
    <p:extLst>
      <p:ext uri="{BB962C8B-B14F-4D97-AF65-F5344CB8AC3E}">
        <p14:creationId xmlns:p14="http://schemas.microsoft.com/office/powerpoint/2010/main" val="2250472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08B2D78-A350-4F43-AD59-1BBA6D295473}" type="slidenum">
              <a:rPr lang="en-US" smtClean="0"/>
              <a:t>64</a:t>
            </a:fld>
            <a:endParaRPr lang="en-US"/>
          </a:p>
        </p:txBody>
      </p:sp>
    </p:spTree>
    <p:extLst>
      <p:ext uri="{BB962C8B-B14F-4D97-AF65-F5344CB8AC3E}">
        <p14:creationId xmlns:p14="http://schemas.microsoft.com/office/powerpoint/2010/main" val="3861764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Overall, prior literature and our own research finds that panel conditioning in multi-client panels is not a major, nor even minor, concern.  Nevertheless, in situations where prior research has found more notable effects, such as with repeated knowledge-based measurements, researchers should continue to be wary of the existence of such effects and consider ways to mitigate them, such as with longer periods between the repetition of questions and/or a design that ensures, if possible, different panelists across waves.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08B2D78-A350-4F43-AD59-1BBA6D295473}" type="slidenum">
              <a:rPr lang="en-US" smtClean="0"/>
              <a:t>65</a:t>
            </a:fld>
            <a:endParaRPr lang="en-US"/>
          </a:p>
        </p:txBody>
      </p:sp>
    </p:spTree>
    <p:extLst>
      <p:ext uri="{BB962C8B-B14F-4D97-AF65-F5344CB8AC3E}">
        <p14:creationId xmlns:p14="http://schemas.microsoft.com/office/powerpoint/2010/main" val="83121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4</a:t>
            </a:fld>
            <a:endParaRPr lang="en-US"/>
          </a:p>
        </p:txBody>
      </p:sp>
    </p:spTree>
    <p:extLst>
      <p:ext uri="{BB962C8B-B14F-4D97-AF65-F5344CB8AC3E}">
        <p14:creationId xmlns:p14="http://schemas.microsoft.com/office/powerpoint/2010/main" val="3093999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Fraudulent respondents:</a:t>
            </a:r>
          </a:p>
          <a:p>
            <a:pPr marL="285750" lvl="0" indent="-285750">
              <a:spcAft>
                <a:spcPts val="400"/>
              </a:spcAft>
              <a:buFont typeface="Arial" panose="020B0604020202020204" pitchFamily="34" charset="0"/>
              <a:buChar char="•"/>
              <a:defRPr/>
            </a:pPr>
            <a:r>
              <a:rPr lang="en-US" sz="1200">
                <a:solidFill>
                  <a:srgbClr val="000000"/>
                </a:solidFill>
              </a:rPr>
              <a:t>Complete multiple surveys (can use automation, bots)</a:t>
            </a:r>
          </a:p>
          <a:p>
            <a:pPr marL="285750" lvl="0" indent="-285750">
              <a:spcAft>
                <a:spcPts val="400"/>
              </a:spcAft>
              <a:buFont typeface="Arial" panose="020B0604020202020204" pitchFamily="34" charset="0"/>
              <a:buChar char="•"/>
              <a:defRPr/>
            </a:pPr>
            <a:r>
              <a:rPr lang="en-US" sz="1200" kern="0">
                <a:solidFill>
                  <a:srgbClr val="000000"/>
                </a:solidFill>
                <a:latin typeface="Roboto" panose="02000000000000000000" pitchFamily="2" charset="0"/>
                <a:ea typeface="Roboto" panose="02000000000000000000" pitchFamily="2" charset="0"/>
                <a:cs typeface="Poppins" pitchFamily="2" charset="77"/>
              </a:rPr>
              <a:t>Misrepresent themselves when they sign up for a panel</a:t>
            </a:r>
          </a:p>
          <a:p>
            <a:pPr marL="285750" lvl="0" indent="-285750">
              <a:spcAft>
                <a:spcPts val="400"/>
              </a:spcAft>
              <a:buFont typeface="Arial" panose="020B0604020202020204" pitchFamily="34" charset="0"/>
              <a:buChar char="•"/>
              <a:defRPr/>
            </a:pPr>
            <a:r>
              <a:rPr lang="en-US" sz="1200" kern="0">
                <a:solidFill>
                  <a:srgbClr val="000000"/>
                </a:solidFill>
                <a:latin typeface="Roboto" panose="02000000000000000000" pitchFamily="2" charset="0"/>
                <a:ea typeface="Roboto" panose="02000000000000000000" pitchFamily="2" charset="0"/>
                <a:cs typeface="Poppins" pitchFamily="2" charset="77"/>
              </a:rPr>
              <a:t>Misrepresent themselves during screening to qualify for surveys </a:t>
            </a:r>
            <a:endParaRPr lang="en-US" sz="1200" kern="0">
              <a:solidFill>
                <a:srgbClr val="353435"/>
              </a:solidFill>
              <a:latin typeface="Roboto" panose="02000000000000000000" pitchFamily="2" charset="0"/>
              <a:ea typeface="Roboto" panose="02000000000000000000" pitchFamily="2" charset="0"/>
              <a:cs typeface="Poppins" pitchFamily="2" charset="77"/>
            </a:endParaRPr>
          </a:p>
          <a:p>
            <a:pPr marL="0" indent="0">
              <a:buFont typeface="Arial" panose="020B0604020202020204" pitchFamily="34" charset="0"/>
              <a:buNone/>
            </a:pPr>
            <a:endParaRPr lang="en-US" b="0"/>
          </a:p>
          <a:p>
            <a:pPr marL="0" indent="0">
              <a:buFont typeface="Arial" panose="020B0604020202020204" pitchFamily="34" charset="0"/>
              <a:buNone/>
            </a:pPr>
            <a:r>
              <a:rPr lang="en-US" b="0"/>
              <a:t>Inattentive respondents:</a:t>
            </a:r>
          </a:p>
          <a:p>
            <a:pPr marL="342900" indent="-342900">
              <a:buFont typeface="Arial" panose="020B0604020202020204" pitchFamily="34" charset="0"/>
              <a:buChar char="•"/>
            </a:pPr>
            <a:r>
              <a:rPr lang="en-US" b="0"/>
              <a:t>Speeding– completing the survey more quickly than is expected given the nature of the questions and responses</a:t>
            </a:r>
          </a:p>
          <a:p>
            <a:pPr marL="342900" indent="-342900">
              <a:buFont typeface="Arial" panose="020B0604020202020204" pitchFamily="34" charset="0"/>
              <a:buChar char="•"/>
            </a:pPr>
            <a:r>
              <a:rPr lang="en-US" b="0"/>
              <a:t>Straightlining or response non-differentiation - answering questions in a grid by selecting the same response for all items; showing low differentiation in response patterns</a:t>
            </a:r>
          </a:p>
          <a:p>
            <a:pPr marL="342900" indent="-342900">
              <a:buFont typeface="Arial" panose="020B0604020202020204" pitchFamily="34" charset="0"/>
              <a:buChar char="•"/>
            </a:pPr>
            <a:r>
              <a:rPr lang="en-US" b="0"/>
              <a:t>Using non-substantive response options – e.g., “don’t know ” or “decline to answer” </a:t>
            </a:r>
          </a:p>
          <a:p>
            <a:pPr marL="342900" indent="-342900">
              <a:buFont typeface="Arial" panose="020B0604020202020204" pitchFamily="34" charset="0"/>
              <a:buChar char="•"/>
            </a:pPr>
            <a:r>
              <a:rPr lang="en-US" b="0"/>
              <a:t>Skipping items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j-lt"/>
              </a:rPr>
              <a:t>Task</a:t>
            </a:r>
            <a:r>
              <a:rPr lang="en-US" b="1"/>
              <a:t>: </a:t>
            </a:r>
            <a:r>
              <a:rPr lang="en-US"/>
              <a:t>Conduct literature review and produce white paper to explain why these issues are more of a concern for nonprobability-based panels than probability-based panels. </a:t>
            </a:r>
          </a:p>
          <a:p>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67</a:t>
            </a:fld>
            <a:endParaRPr lang="en-US"/>
          </a:p>
        </p:txBody>
      </p:sp>
    </p:spTree>
    <p:extLst>
      <p:ext uri="{BB962C8B-B14F-4D97-AF65-F5344CB8AC3E}">
        <p14:creationId xmlns:p14="http://schemas.microsoft.com/office/powerpoint/2010/main" val="270758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j-lt"/>
                <a:ea typeface="Roboto Light" panose="02000000000000000000" pitchFamily="2" charset="0"/>
              </a:rPr>
              <a:t>Therefore that their data cleaning procedures should be stricter than those for probability-based panels. </a:t>
            </a:r>
            <a:endParaRPr lang="en-US"/>
          </a:p>
          <a:p>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68</a:t>
            </a:fld>
            <a:endParaRPr lang="en-US"/>
          </a:p>
        </p:txBody>
      </p:sp>
    </p:spTree>
    <p:extLst>
      <p:ext uri="{BB962C8B-B14F-4D97-AF65-F5344CB8AC3E}">
        <p14:creationId xmlns:p14="http://schemas.microsoft.com/office/powerpoint/2010/main" val="292479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b="0"/>
              <a:t>Data cleaning best practices: </a:t>
            </a:r>
          </a:p>
          <a:p>
            <a:pPr marL="747713" lvl="2" indent="-342900">
              <a:spcBef>
                <a:spcPts val="1200"/>
              </a:spcBef>
              <a:spcAft>
                <a:spcPts val="0"/>
              </a:spcAft>
            </a:pPr>
            <a:r>
              <a:rPr lang="en-US" sz="1700">
                <a:latin typeface="+mj-lt"/>
              </a:rPr>
              <a:t>Reviewing time stamps for short survey completion times or abnormal dwell times</a:t>
            </a:r>
          </a:p>
          <a:p>
            <a:pPr marL="747713" lvl="2" indent="-342900">
              <a:spcBef>
                <a:spcPts val="1200"/>
              </a:spcBef>
              <a:spcAft>
                <a:spcPts val="0"/>
              </a:spcAft>
            </a:pPr>
            <a:r>
              <a:rPr lang="en-US" sz="1700">
                <a:latin typeface="+mj-lt"/>
              </a:rPr>
              <a:t>Looking for </a:t>
            </a:r>
            <a:r>
              <a:rPr lang="en-US" sz="1700" err="1">
                <a:latin typeface="+mj-lt"/>
              </a:rPr>
              <a:t>straightlining</a:t>
            </a:r>
            <a:r>
              <a:rPr lang="en-US" sz="1700">
                <a:latin typeface="+mj-lt"/>
              </a:rPr>
              <a:t> or randomly selecting answers in grid questions</a:t>
            </a:r>
          </a:p>
          <a:p>
            <a:pPr marL="747713" lvl="2" indent="-342900">
              <a:spcBef>
                <a:spcPts val="1200"/>
              </a:spcBef>
              <a:spcAft>
                <a:spcPts val="0"/>
              </a:spcAft>
            </a:pPr>
            <a:r>
              <a:rPr lang="en-US" sz="1700">
                <a:latin typeface="+mj-lt"/>
              </a:rPr>
              <a:t>Reviewing the number of questions with non-substantive answers or refusals</a:t>
            </a:r>
          </a:p>
          <a:p>
            <a:pPr marL="747713" lvl="2" indent="-342900">
              <a:spcBef>
                <a:spcPts val="1200"/>
              </a:spcBef>
              <a:spcAft>
                <a:spcPts val="0"/>
              </a:spcAft>
            </a:pPr>
            <a:r>
              <a:rPr lang="en-US" sz="1700">
                <a:latin typeface="+mj-lt"/>
              </a:rPr>
              <a:t>Reviewing verbatims or continuous numerical responses for word count, gibberish, clear internal consistencies, and copy-paste responses</a:t>
            </a:r>
          </a:p>
          <a:p>
            <a:pPr marL="342900" indent="-342900">
              <a:buFont typeface="Arial" panose="020B0604020202020204" pitchFamily="34" charset="0"/>
              <a:buChar char="•"/>
            </a:pPr>
            <a:r>
              <a:rPr lang="en-US" b="0"/>
              <a:t>Avoid aggressive data cleaning procedures that can create coverage issues.</a:t>
            </a:r>
          </a:p>
          <a:p>
            <a:pPr marL="747713" lvl="2" indent="-342900">
              <a:spcBef>
                <a:spcPts val="1200"/>
              </a:spcBef>
              <a:spcAft>
                <a:spcPts val="0"/>
              </a:spcAft>
            </a:pPr>
            <a:r>
              <a:rPr lang="en-US" sz="1700">
                <a:latin typeface="+mj-lt"/>
              </a:rPr>
              <a:t>Many of these behaviors also have origins that are unrelated to satisficing. </a:t>
            </a:r>
          </a:p>
          <a:p>
            <a:pPr marL="747713" lvl="2" indent="-342900">
              <a:spcBef>
                <a:spcPts val="1200"/>
              </a:spcBef>
              <a:spcAft>
                <a:spcPts val="0"/>
              </a:spcAft>
            </a:pPr>
            <a:r>
              <a:rPr lang="en-US" sz="1700">
                <a:latin typeface="+mj-lt"/>
              </a:rPr>
              <a:t>Excluding respondents based on certain behaviors may worsen systemic bias. </a:t>
            </a:r>
          </a:p>
          <a:p>
            <a:pPr marL="342900" indent="-34290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69</a:t>
            </a:fld>
            <a:endParaRPr lang="en-US"/>
          </a:p>
        </p:txBody>
      </p:sp>
    </p:spTree>
    <p:extLst>
      <p:ext uri="{BB962C8B-B14F-4D97-AF65-F5344CB8AC3E}">
        <p14:creationId xmlns:p14="http://schemas.microsoft.com/office/powerpoint/2010/main" val="3020287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5000"/>
              </a:lnSpc>
              <a:spcBef>
                <a:spcPts val="0"/>
              </a:spcBef>
              <a:spcAft>
                <a:spcPts val="0"/>
              </a:spcAft>
            </a:pPr>
            <a:r>
              <a:rPr lang="en-US" sz="1800">
                <a:effectLst/>
                <a:latin typeface="Garamond" panose="02020404030301010803" pitchFamily="18" charset="0"/>
                <a:ea typeface="Times New Roman" panose="02020603050405020304" pitchFamily="18" charset="0"/>
                <a:cs typeface="Times New Roman" panose="02020603050405020304" pitchFamily="18" charset="0"/>
              </a:rPr>
              <a:t>To increase survey data quality, survey researchers seek to design web instruments that identify and minimize suboptimal responses and inattentive respondents. Various strategies have been developed by survey researchers to do so, including the use of instructional manipulation checks (IMCs) that are also referred to as “trap” questions, red herrings, attention checks, validation questions, and instructed response items. The use of IMCs makes sense on its face (who wouldn’t want to catch people not paying sufficient attention to the survey of which they are responding), and thus have been recommended by a number of researchers (Gummer et al. 2021; Liu and </a:t>
            </a:r>
            <a:r>
              <a:rPr lang="en-US" sz="1800" err="1">
                <a:effectLst/>
                <a:latin typeface="Garamond" panose="02020404030301010803" pitchFamily="18" charset="0"/>
                <a:ea typeface="Times New Roman" panose="02020603050405020304" pitchFamily="18" charset="0"/>
                <a:cs typeface="Times New Roman" panose="02020603050405020304" pitchFamily="18" charset="0"/>
              </a:rPr>
              <a:t>Wronski</a:t>
            </a:r>
            <a:r>
              <a:rPr lang="en-US" sz="1800">
                <a:effectLst/>
                <a:latin typeface="Garamond" panose="02020404030301010803" pitchFamily="18" charset="0"/>
                <a:ea typeface="Times New Roman" panose="02020603050405020304" pitchFamily="18" charset="0"/>
                <a:cs typeface="Times New Roman" panose="02020603050405020304" pitchFamily="18" charset="0"/>
              </a:rPr>
              <a:t>, 2018; Jones, House, and Gao, 2015; Hauser and Schwarz, 2015; </a:t>
            </a:r>
            <a:r>
              <a:rPr lang="en-US" sz="1800" err="1">
                <a:effectLst/>
                <a:latin typeface="Garamond" panose="02020404030301010803" pitchFamily="18" charset="0"/>
                <a:ea typeface="Times New Roman" panose="02020603050405020304" pitchFamily="18" charset="0"/>
                <a:cs typeface="Times New Roman" panose="02020603050405020304" pitchFamily="18" charset="0"/>
              </a:rPr>
              <a:t>Berinsky</a:t>
            </a:r>
            <a:r>
              <a:rPr lang="en-US" sz="1800">
                <a:effectLst/>
                <a:latin typeface="Garamond" panose="02020404030301010803" pitchFamily="18" charset="0"/>
                <a:ea typeface="Times New Roman" panose="02020603050405020304" pitchFamily="18" charset="0"/>
                <a:cs typeface="Times New Roman" panose="02020603050405020304" pitchFamily="18" charset="0"/>
              </a:rPr>
              <a:t> et al., 2014; Miller and Baker-Prewitt, 2009). However, the efficacy of using IMCs to identify and remove inattentive respondents is mixed in the literature, with many raising concern that the practice does more harm than good, especially in the context of probability panels.  AmeriSpeak recommends using IMCs with extreme caution in probability panels and for their use to be limited to studies with a content-driven justification for their inclusion.</a:t>
            </a:r>
          </a:p>
          <a:p>
            <a:pPr marL="0" marR="0">
              <a:lnSpc>
                <a:spcPct val="125000"/>
              </a:lnSpc>
              <a:spcBef>
                <a:spcPts val="1200"/>
              </a:spcBef>
              <a:spcAft>
                <a:spcPts val="1200"/>
              </a:spcAft>
            </a:pPr>
            <a:r>
              <a:rPr lang="en-US" sz="1800">
                <a:effectLst/>
                <a:latin typeface="Garamond" panose="02020404030301010803" pitchFamily="18" charset="0"/>
                <a:ea typeface="Times New Roman" panose="02020603050405020304" pitchFamily="18" charset="0"/>
                <a:cs typeface="Times New Roman" panose="02020603050405020304" pitchFamily="18" charset="0"/>
              </a:rPr>
              <a:t>Examples of IMCs include “For quality assurance purposes, please select ‘strongly agree’” (Downes-Le </a:t>
            </a:r>
            <a:r>
              <a:rPr lang="en-US" sz="1800" err="1">
                <a:effectLst/>
                <a:latin typeface="Garamond" panose="02020404030301010803" pitchFamily="18" charset="0"/>
                <a:ea typeface="Times New Roman" panose="02020603050405020304" pitchFamily="18" charset="0"/>
                <a:cs typeface="Times New Roman" panose="02020603050405020304" pitchFamily="18" charset="0"/>
              </a:rPr>
              <a:t>Guin</a:t>
            </a:r>
            <a:r>
              <a:rPr lang="en-US" sz="1800">
                <a:effectLst/>
                <a:latin typeface="Garamond" panose="02020404030301010803" pitchFamily="18" charset="0"/>
                <a:ea typeface="Times New Roman" panose="02020603050405020304" pitchFamily="18" charset="0"/>
                <a:cs typeface="Times New Roman" panose="02020603050405020304" pitchFamily="18" charset="0"/>
              </a:rPr>
              <a:t> et al. 2012) and “Please verify where you are in the survey by marking ‘2’ for this item” (Miller and Baker-Prewitt, 2009). </a:t>
            </a:r>
          </a:p>
          <a:p>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70</a:t>
            </a:fld>
            <a:endParaRPr lang="en-US"/>
          </a:p>
        </p:txBody>
      </p:sp>
    </p:spTree>
    <p:extLst>
      <p:ext uri="{BB962C8B-B14F-4D97-AF65-F5344CB8AC3E}">
        <p14:creationId xmlns:p14="http://schemas.microsoft.com/office/powerpoint/2010/main" val="3507690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76</a:t>
            </a:fld>
            <a:endParaRPr lang="en-US"/>
          </a:p>
        </p:txBody>
      </p:sp>
    </p:spTree>
    <p:extLst>
      <p:ext uri="{BB962C8B-B14F-4D97-AF65-F5344CB8AC3E}">
        <p14:creationId xmlns:p14="http://schemas.microsoft.com/office/powerpoint/2010/main" val="2721385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78</a:t>
            </a:fld>
            <a:endParaRPr lang="en-US"/>
          </a:p>
        </p:txBody>
      </p:sp>
    </p:spTree>
    <p:extLst>
      <p:ext uri="{BB962C8B-B14F-4D97-AF65-F5344CB8AC3E}">
        <p14:creationId xmlns:p14="http://schemas.microsoft.com/office/powerpoint/2010/main" val="3619726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77A9B1-C2AA-4437-AB7E-34BF86CDC2F7}" type="slidenum">
              <a:rPr lang="en-US" smtClean="0"/>
              <a:t>80</a:t>
            </a:fld>
            <a:endParaRPr lang="en-US"/>
          </a:p>
        </p:txBody>
      </p:sp>
    </p:spTree>
    <p:extLst>
      <p:ext uri="{BB962C8B-B14F-4D97-AF65-F5344CB8AC3E}">
        <p14:creationId xmlns:p14="http://schemas.microsoft.com/office/powerpoint/2010/main" val="2191289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77A9B1-C2AA-4437-AB7E-34BF86CDC2F7}" type="slidenum">
              <a:rPr lang="en-US" smtClean="0"/>
              <a:t>81</a:t>
            </a:fld>
            <a:endParaRPr lang="en-US"/>
          </a:p>
        </p:txBody>
      </p:sp>
    </p:spTree>
    <p:extLst>
      <p:ext uri="{BB962C8B-B14F-4D97-AF65-F5344CB8AC3E}">
        <p14:creationId xmlns:p14="http://schemas.microsoft.com/office/powerpoint/2010/main" val="3304424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83</a:t>
            </a:fld>
            <a:endParaRPr lang="en-US"/>
          </a:p>
        </p:txBody>
      </p:sp>
    </p:spTree>
    <p:extLst>
      <p:ext uri="{BB962C8B-B14F-4D97-AF65-F5344CB8AC3E}">
        <p14:creationId xmlns:p14="http://schemas.microsoft.com/office/powerpoint/2010/main" val="1647900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85</a:t>
            </a:fld>
            <a:endParaRPr lang="en-US"/>
          </a:p>
        </p:txBody>
      </p:sp>
    </p:spTree>
    <p:extLst>
      <p:ext uri="{BB962C8B-B14F-4D97-AF65-F5344CB8AC3E}">
        <p14:creationId xmlns:p14="http://schemas.microsoft.com/office/powerpoint/2010/main" val="63936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5</a:t>
            </a:fld>
            <a:endParaRPr lang="en-US"/>
          </a:p>
        </p:txBody>
      </p:sp>
    </p:spTree>
    <p:extLst>
      <p:ext uri="{BB962C8B-B14F-4D97-AF65-F5344CB8AC3E}">
        <p14:creationId xmlns:p14="http://schemas.microsoft.com/office/powerpoint/2010/main" val="4046238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2329A-4540-42B5-A1B4-0B3CD0586EA9}" type="slidenum">
              <a:rPr lang="en-US" smtClean="0"/>
              <a:t>87</a:t>
            </a:fld>
            <a:endParaRPr lang="en-US"/>
          </a:p>
        </p:txBody>
      </p:sp>
    </p:spTree>
    <p:extLst>
      <p:ext uri="{BB962C8B-B14F-4D97-AF65-F5344CB8AC3E}">
        <p14:creationId xmlns:p14="http://schemas.microsoft.com/office/powerpoint/2010/main" val="221268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2329A-4540-42B5-A1B4-0B3CD0586EA9}" type="slidenum">
              <a:rPr lang="en-US" smtClean="0"/>
              <a:t>88</a:t>
            </a:fld>
            <a:endParaRPr lang="en-US"/>
          </a:p>
        </p:txBody>
      </p:sp>
    </p:spTree>
    <p:extLst>
      <p:ext uri="{BB962C8B-B14F-4D97-AF65-F5344CB8AC3E}">
        <p14:creationId xmlns:p14="http://schemas.microsoft.com/office/powerpoint/2010/main" val="330480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08B2D78-A350-4F43-AD59-1BBA6D295473}" type="slidenum">
              <a:rPr lang="en-US" smtClean="0"/>
              <a:t>89</a:t>
            </a:fld>
            <a:endParaRPr lang="en-US"/>
          </a:p>
        </p:txBody>
      </p:sp>
    </p:spTree>
    <p:extLst>
      <p:ext uri="{BB962C8B-B14F-4D97-AF65-F5344CB8AC3E}">
        <p14:creationId xmlns:p14="http://schemas.microsoft.com/office/powerpoint/2010/main" val="24191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6</a:t>
            </a:fld>
            <a:endParaRPr lang="en-US"/>
          </a:p>
        </p:txBody>
      </p:sp>
    </p:spTree>
    <p:extLst>
      <p:ext uri="{BB962C8B-B14F-4D97-AF65-F5344CB8AC3E}">
        <p14:creationId xmlns:p14="http://schemas.microsoft.com/office/powerpoint/2010/main" val="2552423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8</a:t>
            </a:fld>
            <a:endParaRPr lang="en-US"/>
          </a:p>
        </p:txBody>
      </p:sp>
    </p:spTree>
    <p:extLst>
      <p:ext uri="{BB962C8B-B14F-4D97-AF65-F5344CB8AC3E}">
        <p14:creationId xmlns:p14="http://schemas.microsoft.com/office/powerpoint/2010/main" val="2577643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08B2D78-A350-4F43-AD59-1BBA6D295473}" type="slidenum">
              <a:rPr lang="en-US" smtClean="0"/>
              <a:t>10</a:t>
            </a:fld>
            <a:endParaRPr lang="en-US"/>
          </a:p>
        </p:txBody>
      </p:sp>
    </p:spTree>
    <p:extLst>
      <p:ext uri="{BB962C8B-B14F-4D97-AF65-F5344CB8AC3E}">
        <p14:creationId xmlns:p14="http://schemas.microsoft.com/office/powerpoint/2010/main" val="3501897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x axis to an index</a:t>
            </a:r>
          </a:p>
        </p:txBody>
      </p:sp>
      <p:sp>
        <p:nvSpPr>
          <p:cNvPr id="4" name="Slide Number Placeholder 3"/>
          <p:cNvSpPr>
            <a:spLocks noGrp="1"/>
          </p:cNvSpPr>
          <p:nvPr>
            <p:ph type="sldNum" sz="quarter" idx="10"/>
          </p:nvPr>
        </p:nvSpPr>
        <p:spPr/>
        <p:txBody>
          <a:bodyPr/>
          <a:lstStyle/>
          <a:p>
            <a:fld id="{7162329A-4540-42B5-A1B4-0B3CD0586EA9}" type="slidenum">
              <a:rPr lang="en-US" smtClean="0"/>
              <a:t>12</a:t>
            </a:fld>
            <a:endParaRPr lang="en-US"/>
          </a:p>
        </p:txBody>
      </p:sp>
    </p:spTree>
    <p:extLst>
      <p:ext uri="{BB962C8B-B14F-4D97-AF65-F5344CB8AC3E}">
        <p14:creationId xmlns:p14="http://schemas.microsoft.com/office/powerpoint/2010/main" val="382539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B2D78-A350-4F43-AD59-1BBA6D295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530847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Graphic">
    <p:spTree>
      <p:nvGrpSpPr>
        <p:cNvPr id="1" name=""/>
        <p:cNvGrpSpPr/>
        <p:nvPr/>
      </p:nvGrpSpPr>
      <p:grpSpPr>
        <a:xfrm>
          <a:off x="0" y="0"/>
          <a:ext cx="0" cy="0"/>
          <a:chOff x="0" y="0"/>
          <a:chExt cx="0" cy="0"/>
        </a:xfrm>
      </p:grpSpPr>
      <p:pic>
        <p:nvPicPr>
          <p:cNvPr id="4" name="Picture 3" descr="A picture containing radar chart&#10;&#10;Description automatically generated">
            <a:extLst>
              <a:ext uri="{FF2B5EF4-FFF2-40B4-BE49-F238E27FC236}">
                <a16:creationId xmlns:a16="http://schemas.microsoft.com/office/drawing/2014/main" id="{FC2526B8-7673-7240-BEC3-B4AA050A7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A50C79-D2F3-402F-827A-20A23756586F}"/>
              </a:ext>
            </a:extLst>
          </p:cNvPr>
          <p:cNvSpPr>
            <a:spLocks noGrp="1"/>
          </p:cNvSpPr>
          <p:nvPr>
            <p:ph type="title" hasCustomPrompt="1"/>
          </p:nvPr>
        </p:nvSpPr>
        <p:spPr>
          <a:xfrm>
            <a:off x="987552" y="768096"/>
            <a:ext cx="8321040" cy="1673352"/>
          </a:xfrm>
        </p:spPr>
        <p:txBody>
          <a:bodyPr tIns="45720" bIns="45720" anchor="b"/>
          <a:lstStyle>
            <a:lvl1pPr>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indent="0">
              <a:buNone/>
            </a:pPr>
            <a:r>
              <a:rPr lang="en-US"/>
              <a:t>Presentation Title Goes Here Lorem Ipsum Dolor Sit </a:t>
            </a:r>
            <a:r>
              <a:rPr lang="en-US" err="1"/>
              <a:t>Amet</a:t>
            </a:r>
            <a:r>
              <a:rPr lang="en-US"/>
              <a:t> </a:t>
            </a:r>
            <a:r>
              <a:rPr lang="en-US" err="1"/>
              <a:t>Infinit</a:t>
            </a:r>
            <a:endPar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Text Placeholder 14">
            <a:extLst>
              <a:ext uri="{FF2B5EF4-FFF2-40B4-BE49-F238E27FC236}">
                <a16:creationId xmlns:a16="http://schemas.microsoft.com/office/drawing/2014/main" id="{D581F7EE-05D4-E246-9985-10FE57511A90}"/>
              </a:ext>
            </a:extLst>
          </p:cNvPr>
          <p:cNvSpPr>
            <a:spLocks noGrp="1"/>
          </p:cNvSpPr>
          <p:nvPr>
            <p:ph type="body" sz="quarter" idx="11" hasCustomPrompt="1"/>
          </p:nvPr>
        </p:nvSpPr>
        <p:spPr>
          <a:xfrm>
            <a:off x="1005754" y="3035142"/>
            <a:ext cx="8286527" cy="599835"/>
          </a:xfrm>
          <a:prstGeom prst="rect">
            <a:avLst/>
          </a:prstGeom>
        </p:spPr>
        <p:txBody>
          <a:bodyPr anchor="t"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2" name="Text Placeholder 16">
            <a:extLst>
              <a:ext uri="{FF2B5EF4-FFF2-40B4-BE49-F238E27FC236}">
                <a16:creationId xmlns:a16="http://schemas.microsoft.com/office/drawing/2014/main" id="{EF591F39-BE9E-1746-8735-9A5104247D1E}"/>
              </a:ext>
            </a:extLst>
          </p:cNvPr>
          <p:cNvSpPr>
            <a:spLocks noGrp="1"/>
          </p:cNvSpPr>
          <p:nvPr>
            <p:ph type="body" sz="quarter" idx="12" hasCustomPrompt="1"/>
          </p:nvPr>
        </p:nvSpPr>
        <p:spPr>
          <a:xfrm>
            <a:off x="1005754" y="3367158"/>
            <a:ext cx="3959225" cy="326874"/>
          </a:xfrm>
          <a:prstGeom prst="rect">
            <a:avLst/>
          </a:prstGeom>
        </p:spPr>
        <p:txBody>
          <a:bodyPr anchor="t"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13" name="Text Placeholder 19">
            <a:extLst>
              <a:ext uri="{FF2B5EF4-FFF2-40B4-BE49-F238E27FC236}">
                <a16:creationId xmlns:a16="http://schemas.microsoft.com/office/drawing/2014/main" id="{A2DCAB97-B581-5040-B998-40EA34D072F6}"/>
              </a:ext>
            </a:extLst>
          </p:cNvPr>
          <p:cNvSpPr>
            <a:spLocks noGrp="1"/>
          </p:cNvSpPr>
          <p:nvPr>
            <p:ph type="body" sz="quarter" idx="13" hasCustomPrompt="1"/>
          </p:nvPr>
        </p:nvSpPr>
        <p:spPr>
          <a:xfrm>
            <a:off x="1005754" y="3723468"/>
            <a:ext cx="3970337" cy="772332"/>
          </a:xfrm>
          <a:prstGeom prst="rect">
            <a:avLst/>
          </a:prstGeom>
        </p:spPr>
        <p:txBody>
          <a:bodyPr anchor="t" anchorCtr="0"/>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pic>
        <p:nvPicPr>
          <p:cNvPr id="11" name="Graphic 8">
            <a:extLst>
              <a:ext uri="{FF2B5EF4-FFF2-40B4-BE49-F238E27FC236}">
                <a16:creationId xmlns:a16="http://schemas.microsoft.com/office/drawing/2014/main" id="{5F596099-C39E-5D49-8F6B-8EB8746FDF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5835683"/>
            <a:ext cx="3017165" cy="525850"/>
          </a:xfrm>
          <a:prstGeom prst="rect">
            <a:avLst/>
          </a:prstGeom>
        </p:spPr>
      </p:pic>
      <p:cxnSp>
        <p:nvCxnSpPr>
          <p:cNvPr id="14" name="Straight Connector 13">
            <a:extLst>
              <a:ext uri="{FF2B5EF4-FFF2-40B4-BE49-F238E27FC236}">
                <a16:creationId xmlns:a16="http://schemas.microsoft.com/office/drawing/2014/main" id="{D928D065-3D59-F34B-803D-F70A644A5BC2}"/>
              </a:ext>
            </a:extLst>
          </p:cNvPr>
          <p:cNvCxnSpPr>
            <a:cxnSpLocks/>
          </p:cNvCxnSpPr>
          <p:nvPr userDrawn="1"/>
        </p:nvCxnSpPr>
        <p:spPr>
          <a:xfrm>
            <a:off x="990600" y="2927418"/>
            <a:ext cx="57847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200433"/>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Graphic">
    <p:spTree>
      <p:nvGrpSpPr>
        <p:cNvPr id="1" name=""/>
        <p:cNvGrpSpPr/>
        <p:nvPr/>
      </p:nvGrpSpPr>
      <p:grpSpPr>
        <a:xfrm>
          <a:off x="0" y="0"/>
          <a:ext cx="0" cy="0"/>
          <a:chOff x="0" y="0"/>
          <a:chExt cx="0" cy="0"/>
        </a:xfrm>
      </p:grpSpPr>
      <p:pic>
        <p:nvPicPr>
          <p:cNvPr id="4" name="Picture 3" descr="A picture containing radar chart&#10;&#10;Description automatically generated">
            <a:extLst>
              <a:ext uri="{FF2B5EF4-FFF2-40B4-BE49-F238E27FC236}">
                <a16:creationId xmlns:a16="http://schemas.microsoft.com/office/drawing/2014/main" id="{FC2526B8-7673-7240-BEC3-B4AA050A7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A50C79-D2F3-402F-827A-20A23756586F}"/>
              </a:ext>
            </a:extLst>
          </p:cNvPr>
          <p:cNvSpPr>
            <a:spLocks noGrp="1"/>
          </p:cNvSpPr>
          <p:nvPr>
            <p:ph type="title" hasCustomPrompt="1"/>
          </p:nvPr>
        </p:nvSpPr>
        <p:spPr>
          <a:xfrm>
            <a:off x="987552" y="768096"/>
            <a:ext cx="8321040" cy="1673352"/>
          </a:xfrm>
        </p:spPr>
        <p:txBody>
          <a:bodyPr tIns="45720" bIns="45720" anchor="b"/>
          <a:lstStyle>
            <a:lvl1pPr>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indent="0">
              <a:buNone/>
            </a:pPr>
            <a:r>
              <a:rPr lang="en-US"/>
              <a:t>Presentation Title Goes Here Lorem Ipsum Dolor Sit </a:t>
            </a:r>
            <a:r>
              <a:rPr lang="en-US" err="1"/>
              <a:t>Amet</a:t>
            </a:r>
            <a:r>
              <a:rPr lang="en-US"/>
              <a:t> </a:t>
            </a:r>
            <a:r>
              <a:rPr lang="en-US" err="1"/>
              <a:t>Infinit</a:t>
            </a:r>
            <a:endPar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Text Placeholder 14">
            <a:extLst>
              <a:ext uri="{FF2B5EF4-FFF2-40B4-BE49-F238E27FC236}">
                <a16:creationId xmlns:a16="http://schemas.microsoft.com/office/drawing/2014/main" id="{D581F7EE-05D4-E246-9985-10FE57511A90}"/>
              </a:ext>
            </a:extLst>
          </p:cNvPr>
          <p:cNvSpPr>
            <a:spLocks noGrp="1"/>
          </p:cNvSpPr>
          <p:nvPr>
            <p:ph type="body" sz="quarter" idx="11" hasCustomPrompt="1"/>
          </p:nvPr>
        </p:nvSpPr>
        <p:spPr>
          <a:xfrm>
            <a:off x="1005754" y="3035142"/>
            <a:ext cx="8286527" cy="599835"/>
          </a:xfrm>
          <a:prstGeom prst="rect">
            <a:avLst/>
          </a:prstGeom>
        </p:spPr>
        <p:txBody>
          <a:bodyPr anchor="t"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2" name="Text Placeholder 16">
            <a:extLst>
              <a:ext uri="{FF2B5EF4-FFF2-40B4-BE49-F238E27FC236}">
                <a16:creationId xmlns:a16="http://schemas.microsoft.com/office/drawing/2014/main" id="{EF591F39-BE9E-1746-8735-9A5104247D1E}"/>
              </a:ext>
            </a:extLst>
          </p:cNvPr>
          <p:cNvSpPr>
            <a:spLocks noGrp="1"/>
          </p:cNvSpPr>
          <p:nvPr>
            <p:ph type="body" sz="quarter" idx="12" hasCustomPrompt="1"/>
          </p:nvPr>
        </p:nvSpPr>
        <p:spPr>
          <a:xfrm>
            <a:off x="1005754" y="3367158"/>
            <a:ext cx="3959225" cy="326874"/>
          </a:xfrm>
          <a:prstGeom prst="rect">
            <a:avLst/>
          </a:prstGeom>
        </p:spPr>
        <p:txBody>
          <a:bodyPr anchor="t"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13" name="Text Placeholder 19">
            <a:extLst>
              <a:ext uri="{FF2B5EF4-FFF2-40B4-BE49-F238E27FC236}">
                <a16:creationId xmlns:a16="http://schemas.microsoft.com/office/drawing/2014/main" id="{A2DCAB97-B581-5040-B998-40EA34D072F6}"/>
              </a:ext>
            </a:extLst>
          </p:cNvPr>
          <p:cNvSpPr>
            <a:spLocks noGrp="1"/>
          </p:cNvSpPr>
          <p:nvPr>
            <p:ph type="body" sz="quarter" idx="13" hasCustomPrompt="1"/>
          </p:nvPr>
        </p:nvSpPr>
        <p:spPr>
          <a:xfrm>
            <a:off x="1005754" y="3723468"/>
            <a:ext cx="3970337" cy="772332"/>
          </a:xfrm>
          <a:prstGeom prst="rect">
            <a:avLst/>
          </a:prstGeom>
        </p:spPr>
        <p:txBody>
          <a:bodyPr anchor="t" anchorCtr="0"/>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pic>
        <p:nvPicPr>
          <p:cNvPr id="11" name="Graphic 8">
            <a:extLst>
              <a:ext uri="{FF2B5EF4-FFF2-40B4-BE49-F238E27FC236}">
                <a16:creationId xmlns:a16="http://schemas.microsoft.com/office/drawing/2014/main" id="{5F596099-C39E-5D49-8F6B-8EB8746FDF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 y="5835683"/>
            <a:ext cx="3017165" cy="525850"/>
          </a:xfrm>
          <a:prstGeom prst="rect">
            <a:avLst/>
          </a:prstGeom>
        </p:spPr>
      </p:pic>
      <p:cxnSp>
        <p:nvCxnSpPr>
          <p:cNvPr id="14" name="Straight Connector 13">
            <a:extLst>
              <a:ext uri="{FF2B5EF4-FFF2-40B4-BE49-F238E27FC236}">
                <a16:creationId xmlns:a16="http://schemas.microsoft.com/office/drawing/2014/main" id="{D928D065-3D59-F34B-803D-F70A644A5BC2}"/>
              </a:ext>
            </a:extLst>
          </p:cNvPr>
          <p:cNvCxnSpPr>
            <a:cxnSpLocks/>
          </p:cNvCxnSpPr>
          <p:nvPr userDrawn="1"/>
        </p:nvCxnSpPr>
        <p:spPr>
          <a:xfrm>
            <a:off x="990600" y="2927418"/>
            <a:ext cx="57847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200433"/>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3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C47C-110F-4234-A253-E2E8F905D59F}"/>
              </a:ext>
            </a:extLst>
          </p:cNvPr>
          <p:cNvSpPr>
            <a:spLocks noGrp="1"/>
          </p:cNvSpPr>
          <p:nvPr>
            <p:ph type="title" hasCustomPrompt="1"/>
          </p:nvPr>
        </p:nvSpPr>
        <p:spPr/>
        <p:txBody>
          <a:bodyPr/>
          <a:lstStyle/>
          <a:p>
            <a:r>
              <a:rPr lang="en-US"/>
              <a:t>Section name  :  Page title</a:t>
            </a:r>
          </a:p>
        </p:txBody>
      </p:sp>
      <p:sp>
        <p:nvSpPr>
          <p:cNvPr id="6" name="Text Placeholder 5">
            <a:extLst>
              <a:ext uri="{FF2B5EF4-FFF2-40B4-BE49-F238E27FC236}">
                <a16:creationId xmlns:a16="http://schemas.microsoft.com/office/drawing/2014/main" id="{5FA64AAE-3A15-4485-93A0-375372A941BC}"/>
              </a:ext>
            </a:extLst>
          </p:cNvPr>
          <p:cNvSpPr>
            <a:spLocks noGrp="1"/>
          </p:cNvSpPr>
          <p:nvPr>
            <p:ph type="body" sz="quarter" idx="25"/>
          </p:nvPr>
        </p:nvSpPr>
        <p:spPr>
          <a:xfrm>
            <a:off x="686698" y="1069848"/>
            <a:ext cx="3124811" cy="3311343"/>
          </a:xfrm>
        </p:spPr>
        <p:txBody>
          <a:bodyPr/>
          <a:lstStyle>
            <a:lvl1pPr>
              <a:spcAft>
                <a:spcPts val="600"/>
              </a:spcAft>
              <a:defRPr/>
            </a:lvl1pPr>
            <a:lvl2pPr>
              <a:defRPr sz="1800"/>
            </a:lvl2pPr>
            <a:lvl4pPr marL="344488" indent="0">
              <a:buNone/>
              <a:defRPr/>
            </a:lvl4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AD4E1E60-6F59-4624-B7F4-278629D61DD6}"/>
              </a:ext>
            </a:extLst>
          </p:cNvPr>
          <p:cNvSpPr>
            <a:spLocks noGrp="1"/>
          </p:cNvSpPr>
          <p:nvPr>
            <p:ph type="body" sz="quarter" idx="27" hasCustomPrompt="1"/>
          </p:nvPr>
        </p:nvSpPr>
        <p:spPr>
          <a:xfrm>
            <a:off x="4368800" y="6209517"/>
            <a:ext cx="713282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5" name="Table Placeholder 4">
            <a:extLst>
              <a:ext uri="{FF2B5EF4-FFF2-40B4-BE49-F238E27FC236}">
                <a16:creationId xmlns:a16="http://schemas.microsoft.com/office/drawing/2014/main" id="{E512777C-E658-4525-BCC3-B4AD0E68EDDF}"/>
              </a:ext>
            </a:extLst>
          </p:cNvPr>
          <p:cNvSpPr>
            <a:spLocks noGrp="1"/>
          </p:cNvSpPr>
          <p:nvPr>
            <p:ph type="tbl" sz="quarter" idx="28" hasCustomPrompt="1"/>
          </p:nvPr>
        </p:nvSpPr>
        <p:spPr>
          <a:xfrm>
            <a:off x="4368800" y="1066800"/>
            <a:ext cx="7132638" cy="4876800"/>
          </a:xfrm>
        </p:spPr>
        <p:txBody>
          <a:bodyPr/>
          <a:lstStyle>
            <a:lvl1pPr>
              <a:defRPr b="0"/>
            </a:lvl1pPr>
          </a:lstStyle>
          <a:p>
            <a:r>
              <a:rPr lang="en-US"/>
              <a:t>Click icon to add Table</a:t>
            </a:r>
          </a:p>
        </p:txBody>
      </p:sp>
    </p:spTree>
    <p:extLst>
      <p:ext uri="{BB962C8B-B14F-4D97-AF65-F5344CB8AC3E}">
        <p14:creationId xmlns:p14="http://schemas.microsoft.com/office/powerpoint/2010/main" val="113928212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Chart with Spark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CF91-5C2C-446C-A39D-C82B371D8AF1}"/>
              </a:ext>
            </a:extLst>
          </p:cNvPr>
          <p:cNvSpPr>
            <a:spLocks noGrp="1"/>
          </p:cNvSpPr>
          <p:nvPr>
            <p:ph type="title" hasCustomPrompt="1"/>
          </p:nvPr>
        </p:nvSpPr>
        <p:spPr/>
        <p:txBody>
          <a:bodyPr/>
          <a:lstStyle/>
          <a:p>
            <a:r>
              <a:rPr lang="en-US"/>
              <a:t>Section name  :  Page title</a:t>
            </a:r>
          </a:p>
        </p:txBody>
      </p:sp>
      <p:sp>
        <p:nvSpPr>
          <p:cNvPr id="3" name="Text Placeholder 2">
            <a:extLst>
              <a:ext uri="{FF2B5EF4-FFF2-40B4-BE49-F238E27FC236}">
                <a16:creationId xmlns:a16="http://schemas.microsoft.com/office/drawing/2014/main" id="{D800687C-89FB-4D5A-B26C-5B104CC559F0}"/>
              </a:ext>
            </a:extLst>
          </p:cNvPr>
          <p:cNvSpPr>
            <a:spLocks noGrp="1"/>
          </p:cNvSpPr>
          <p:nvPr>
            <p:ph type="body" sz="quarter" idx="29"/>
          </p:nvPr>
        </p:nvSpPr>
        <p:spPr>
          <a:xfrm>
            <a:off x="684213" y="1066800"/>
            <a:ext cx="6935787" cy="815975"/>
          </a:xfrm>
        </p:spPr>
        <p:txBody>
          <a:bodyPr/>
          <a:lstStyle/>
          <a:p>
            <a:pPr lvl="0"/>
            <a:r>
              <a:rPr lang="en-US"/>
              <a:t>Click to edit Master text styles</a:t>
            </a:r>
          </a:p>
        </p:txBody>
      </p:sp>
      <p:sp>
        <p:nvSpPr>
          <p:cNvPr id="10" name="Chart Placeholder 9">
            <a:extLst>
              <a:ext uri="{FF2B5EF4-FFF2-40B4-BE49-F238E27FC236}">
                <a16:creationId xmlns:a16="http://schemas.microsoft.com/office/drawing/2014/main" id="{62620A1B-4C27-4AE7-9503-EA9978123BF4}"/>
              </a:ext>
            </a:extLst>
          </p:cNvPr>
          <p:cNvSpPr>
            <a:spLocks noGrp="1"/>
          </p:cNvSpPr>
          <p:nvPr>
            <p:ph type="chart" sz="quarter" idx="24" hasCustomPrompt="1"/>
          </p:nvPr>
        </p:nvSpPr>
        <p:spPr>
          <a:xfrm>
            <a:off x="684835" y="1973040"/>
            <a:ext cx="6935167" cy="4381500"/>
          </a:xfrm>
          <a:prstGeom prst="rect">
            <a:avLst/>
          </a:prstGeom>
          <a:noFill/>
        </p:spPr>
        <p:txBody>
          <a:bodyPr/>
          <a:lstStyle>
            <a:lvl1pPr marL="0" indent="0">
              <a:buNone/>
              <a:defRPr b="0"/>
            </a:lvl1pPr>
          </a:lstStyle>
          <a:p>
            <a:r>
              <a:rPr lang="en-US"/>
              <a:t>Click the icon to add chart</a:t>
            </a:r>
          </a:p>
        </p:txBody>
      </p:sp>
      <p:sp>
        <p:nvSpPr>
          <p:cNvPr id="8" name="Text Placeholder 3">
            <a:extLst>
              <a:ext uri="{FF2B5EF4-FFF2-40B4-BE49-F238E27FC236}">
                <a16:creationId xmlns:a16="http://schemas.microsoft.com/office/drawing/2014/main" id="{36808061-F00F-4460-8DF7-A8876D9E5E1B}"/>
              </a:ext>
            </a:extLst>
          </p:cNvPr>
          <p:cNvSpPr>
            <a:spLocks noGrp="1"/>
          </p:cNvSpPr>
          <p:nvPr>
            <p:ph type="body" sz="quarter" idx="28" hasCustomPrompt="1"/>
          </p:nvPr>
        </p:nvSpPr>
        <p:spPr>
          <a:xfrm>
            <a:off x="8290561" y="1973040"/>
            <a:ext cx="3216603" cy="1321339"/>
          </a:xfrm>
        </p:spPr>
        <p:txBody>
          <a:bodyPr/>
          <a:lstStyle>
            <a:lvl1pPr marL="0" indent="0">
              <a:buNone/>
              <a:defRPr sz="2000" b="1">
                <a:solidFill>
                  <a:schemeClr val="tx2"/>
                </a:solidFill>
              </a:defRPr>
            </a:lvl1pPr>
          </a:lstStyle>
          <a:p>
            <a:pPr lvl="0"/>
            <a:r>
              <a:rPr lang="en-US"/>
              <a:t>This is a sidebar insight or callout that is to be used with the spark.</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8290560" y="5055275"/>
            <a:ext cx="3216604" cy="1299265"/>
          </a:xfrm>
        </p:spPr>
        <p:txBody>
          <a:bodyPr tIns="0" bIns="0" anchor="b"/>
          <a:lstStyle>
            <a:lvl1pPr marL="0" indent="0">
              <a:spcBef>
                <a:spcPts val="0"/>
              </a:spcBef>
              <a:spcAft>
                <a:spcPts val="0"/>
              </a:spcAft>
              <a:buFontTx/>
              <a:buNone/>
              <a:defRPr sz="1000" b="0">
                <a:solidFill>
                  <a:schemeClr val="bg2">
                    <a:lumMod val="75000"/>
                  </a:schemeClr>
                </a:solidFill>
              </a:defRPr>
            </a:lvl1pPr>
          </a:lstStyle>
          <a:p>
            <a:pPr lvl="0"/>
            <a:r>
              <a:rPr lang="en-US"/>
              <a:t>Question</a:t>
            </a:r>
          </a:p>
          <a:p>
            <a:pPr lvl="0"/>
            <a:endParaRPr lang="en-US"/>
          </a:p>
          <a:p>
            <a:pPr lvl="0"/>
            <a:r>
              <a:rPr lang="en-US"/>
              <a:t>Answer</a:t>
            </a:r>
          </a:p>
        </p:txBody>
      </p:sp>
    </p:spTree>
    <p:extLst>
      <p:ext uri="{BB962C8B-B14F-4D97-AF65-F5344CB8AC3E}">
        <p14:creationId xmlns:p14="http://schemas.microsoft.com/office/powerpoint/2010/main" val="38673434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Text with Spark Sideba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14E5F-0640-45E3-B6BE-EB2F9EB6ED97}"/>
              </a:ext>
            </a:extLst>
          </p:cNvPr>
          <p:cNvSpPr>
            <a:spLocks noGrp="1"/>
          </p:cNvSpPr>
          <p:nvPr>
            <p:ph type="title" hasCustomPrompt="1"/>
          </p:nvPr>
        </p:nvSpPr>
        <p:spPr/>
        <p:txBody>
          <a:bodyPr/>
          <a:lstStyle/>
          <a:p>
            <a:r>
              <a:rPr lang="en-US"/>
              <a:t>Section name  :  Page title</a:t>
            </a:r>
          </a:p>
        </p:txBody>
      </p:sp>
      <p:sp>
        <p:nvSpPr>
          <p:cNvPr id="12" name="Text Placeholder 5">
            <a:extLst>
              <a:ext uri="{FF2B5EF4-FFF2-40B4-BE49-F238E27FC236}">
                <a16:creationId xmlns:a16="http://schemas.microsoft.com/office/drawing/2014/main" id="{9B8CDD3B-8059-432D-AF09-DB7D436BB9EC}"/>
              </a:ext>
            </a:extLst>
          </p:cNvPr>
          <p:cNvSpPr>
            <a:spLocks noGrp="1"/>
          </p:cNvSpPr>
          <p:nvPr>
            <p:ph type="body" sz="quarter" idx="29" hasCustomPrompt="1"/>
          </p:nvPr>
        </p:nvSpPr>
        <p:spPr>
          <a:xfrm>
            <a:off x="685800" y="1066800"/>
            <a:ext cx="6931152"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9" name="Text Placeholder 3">
            <a:extLst>
              <a:ext uri="{FF2B5EF4-FFF2-40B4-BE49-F238E27FC236}">
                <a16:creationId xmlns:a16="http://schemas.microsoft.com/office/drawing/2014/main" id="{EC1957B1-8EB3-4006-8120-F319A61161E2}"/>
              </a:ext>
            </a:extLst>
          </p:cNvPr>
          <p:cNvSpPr>
            <a:spLocks noGrp="1"/>
          </p:cNvSpPr>
          <p:nvPr>
            <p:ph type="body" sz="quarter" idx="10"/>
          </p:nvPr>
        </p:nvSpPr>
        <p:spPr>
          <a:xfrm>
            <a:off x="685800" y="2095500"/>
            <a:ext cx="6931152" cy="3848100"/>
          </a:xfrm>
        </p:spPr>
        <p:txBody>
          <a:bodyPr/>
          <a:lstStyle/>
          <a:p>
            <a:pPr lvl="0"/>
            <a:r>
              <a:rPr lang="en-US"/>
              <a:t>Click to edit Master text styles</a:t>
            </a:r>
          </a:p>
          <a:p>
            <a:pPr lvl="1"/>
            <a:r>
              <a:rPr lang="en-US"/>
              <a:t>Second level</a:t>
            </a:r>
          </a:p>
          <a:p>
            <a:pPr lvl="2"/>
            <a:r>
              <a:rPr lang="en-US"/>
              <a:t>Third level</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688156" y="6209517"/>
            <a:ext cx="6931152"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11" name="Text Placeholder 3">
            <a:extLst>
              <a:ext uri="{FF2B5EF4-FFF2-40B4-BE49-F238E27FC236}">
                <a16:creationId xmlns:a16="http://schemas.microsoft.com/office/drawing/2014/main" id="{80BD27F6-6728-4237-846B-95FCA38C8C98}"/>
              </a:ext>
            </a:extLst>
          </p:cNvPr>
          <p:cNvSpPr>
            <a:spLocks noGrp="1"/>
          </p:cNvSpPr>
          <p:nvPr>
            <p:ph type="body" sz="quarter" idx="28" hasCustomPrompt="1"/>
          </p:nvPr>
        </p:nvSpPr>
        <p:spPr>
          <a:xfrm>
            <a:off x="8221435" y="2556498"/>
            <a:ext cx="3285729" cy="1321339"/>
          </a:xfrm>
        </p:spPr>
        <p:txBody>
          <a:bodyPr/>
          <a:lstStyle>
            <a:lvl1pPr marL="0" indent="0">
              <a:buNone/>
              <a:defRPr sz="2000" b="1">
                <a:solidFill>
                  <a:schemeClr val="tx2"/>
                </a:solidFill>
              </a:defRPr>
            </a:lvl1pPr>
          </a:lstStyle>
          <a:p>
            <a:pPr lvl="0"/>
            <a:r>
              <a:rPr lang="en-US"/>
              <a:t>This is a sidebar insight or callout that is to be used with the spark.</a:t>
            </a:r>
          </a:p>
        </p:txBody>
      </p:sp>
    </p:spTree>
    <p:extLst>
      <p:ext uri="{BB962C8B-B14F-4D97-AF65-F5344CB8AC3E}">
        <p14:creationId xmlns:p14="http://schemas.microsoft.com/office/powerpoint/2010/main" val="21198502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Wid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A662-F483-4F47-9290-D6F21A526BB1}"/>
              </a:ext>
            </a:extLst>
          </p:cNvPr>
          <p:cNvSpPr>
            <a:spLocks noGrp="1"/>
          </p:cNvSpPr>
          <p:nvPr>
            <p:ph type="title" hasCustomPrompt="1"/>
          </p:nvPr>
        </p:nvSpPr>
        <p:spPr/>
        <p:txBody>
          <a:bodyPr/>
          <a:lstStyle/>
          <a:p>
            <a:r>
              <a:rPr lang="en-US"/>
              <a:t>Section name  :  Page title</a:t>
            </a:r>
          </a:p>
        </p:txBody>
      </p:sp>
      <p:sp>
        <p:nvSpPr>
          <p:cNvPr id="8" name="Text Placeholder 5">
            <a:extLst>
              <a:ext uri="{FF2B5EF4-FFF2-40B4-BE49-F238E27FC236}">
                <a16:creationId xmlns:a16="http://schemas.microsoft.com/office/drawing/2014/main" id="{FC3036E3-48D6-4C1B-838B-E0B46ACA7C72}"/>
              </a:ext>
            </a:extLst>
          </p:cNvPr>
          <p:cNvSpPr>
            <a:spLocks noGrp="1"/>
          </p:cNvSpPr>
          <p:nvPr>
            <p:ph type="body" sz="quarter" idx="10" hasCustomPrompt="1"/>
          </p:nvPr>
        </p:nvSpPr>
        <p:spPr>
          <a:xfrm>
            <a:off x="685800" y="1066800"/>
            <a:ext cx="975360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1" name="Text Placeholder 5">
            <a:extLst>
              <a:ext uri="{FF2B5EF4-FFF2-40B4-BE49-F238E27FC236}">
                <a16:creationId xmlns:a16="http://schemas.microsoft.com/office/drawing/2014/main" id="{A92DB0BF-FAFC-4DBF-9A60-EA72470C7133}"/>
              </a:ext>
            </a:extLst>
          </p:cNvPr>
          <p:cNvSpPr>
            <a:spLocks noGrp="1"/>
          </p:cNvSpPr>
          <p:nvPr>
            <p:ph type="body" sz="quarter" idx="27" hasCustomPrompt="1"/>
          </p:nvPr>
        </p:nvSpPr>
        <p:spPr>
          <a:xfrm>
            <a:off x="688156" y="6059487"/>
            <a:ext cx="5168358" cy="439585"/>
          </a:xfrm>
        </p:spPr>
        <p:txBody>
          <a:bodyPr tIns="0" bIns="0" anchor="t"/>
          <a:lstStyle>
            <a:lvl1pPr marL="0" indent="0">
              <a:spcBef>
                <a:spcPts val="0"/>
              </a:spcBef>
              <a:spcAft>
                <a:spcPts val="0"/>
              </a:spcAft>
              <a:buFontTx/>
              <a:buNone/>
              <a:defRPr sz="1000" b="0">
                <a:solidFill>
                  <a:schemeClr val="bg2">
                    <a:lumMod val="75000"/>
                  </a:schemeClr>
                </a:solidFill>
              </a:defRPr>
            </a:lvl1pPr>
          </a:lstStyle>
          <a:p>
            <a:pPr lvl="0"/>
            <a:r>
              <a:rPr lang="en-US"/>
              <a:t>Question</a:t>
            </a:r>
          </a:p>
        </p:txBody>
      </p:sp>
      <p:sp>
        <p:nvSpPr>
          <p:cNvPr id="12" name="Text Placeholder 5">
            <a:extLst>
              <a:ext uri="{FF2B5EF4-FFF2-40B4-BE49-F238E27FC236}">
                <a16:creationId xmlns:a16="http://schemas.microsoft.com/office/drawing/2014/main" id="{07284ECD-AB8E-4311-A7C2-7CE809187FF3}"/>
              </a:ext>
            </a:extLst>
          </p:cNvPr>
          <p:cNvSpPr>
            <a:spLocks noGrp="1"/>
          </p:cNvSpPr>
          <p:nvPr>
            <p:ph type="body" sz="quarter" idx="29" hasCustomPrompt="1"/>
          </p:nvPr>
        </p:nvSpPr>
        <p:spPr>
          <a:xfrm>
            <a:off x="6335486" y="6059487"/>
            <a:ext cx="5168358" cy="439585"/>
          </a:xfrm>
        </p:spPr>
        <p:txBody>
          <a:bodyPr tIns="0" bIns="0" anchor="t"/>
          <a:lstStyle>
            <a:lvl1pPr marL="0" indent="0">
              <a:spcBef>
                <a:spcPts val="0"/>
              </a:spcBef>
              <a:spcAft>
                <a:spcPts val="0"/>
              </a:spcAft>
              <a:buFontTx/>
              <a:buNone/>
              <a:defRPr sz="1000" b="0">
                <a:solidFill>
                  <a:schemeClr val="bg2">
                    <a:lumMod val="75000"/>
                  </a:schemeClr>
                </a:solidFill>
              </a:defRPr>
            </a:lvl1pPr>
          </a:lstStyle>
          <a:p>
            <a:pPr lvl="0"/>
            <a:r>
              <a:rPr lang="en-US"/>
              <a:t>Source</a:t>
            </a:r>
          </a:p>
        </p:txBody>
      </p:sp>
      <p:sp>
        <p:nvSpPr>
          <p:cNvPr id="5" name="Chart Placeholder 4">
            <a:extLst>
              <a:ext uri="{FF2B5EF4-FFF2-40B4-BE49-F238E27FC236}">
                <a16:creationId xmlns:a16="http://schemas.microsoft.com/office/drawing/2014/main" id="{C81FDDDA-169C-4A9D-BC8C-1B5ED4744CC4}"/>
              </a:ext>
            </a:extLst>
          </p:cNvPr>
          <p:cNvSpPr>
            <a:spLocks noGrp="1"/>
          </p:cNvSpPr>
          <p:nvPr>
            <p:ph type="chart" sz="quarter" idx="30" hasCustomPrompt="1"/>
          </p:nvPr>
        </p:nvSpPr>
        <p:spPr>
          <a:xfrm>
            <a:off x="687388" y="2095500"/>
            <a:ext cx="10817225" cy="3848100"/>
          </a:xfrm>
        </p:spPr>
        <p:txBody>
          <a:bodyPr/>
          <a:lstStyle>
            <a:lvl1pPr>
              <a:defRPr b="0"/>
            </a:lvl1pPr>
          </a:lstStyle>
          <a:p>
            <a:r>
              <a:rPr lang="en-US"/>
              <a:t>Click icon to add Chart</a:t>
            </a:r>
          </a:p>
        </p:txBody>
      </p:sp>
    </p:spTree>
    <p:extLst>
      <p:ext uri="{BB962C8B-B14F-4D97-AF65-F5344CB8AC3E}">
        <p14:creationId xmlns:p14="http://schemas.microsoft.com/office/powerpoint/2010/main" val="17702670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A662-F483-4F47-9290-D6F21A526BB1}"/>
              </a:ext>
            </a:extLst>
          </p:cNvPr>
          <p:cNvSpPr>
            <a:spLocks noGrp="1"/>
          </p:cNvSpPr>
          <p:nvPr>
            <p:ph type="title" hasCustomPrompt="1"/>
          </p:nvPr>
        </p:nvSpPr>
        <p:spPr/>
        <p:txBody>
          <a:bodyPr/>
          <a:lstStyle/>
          <a:p>
            <a:r>
              <a:rPr lang="en-US"/>
              <a:t>Section name  :  Page title</a:t>
            </a:r>
          </a:p>
        </p:txBody>
      </p:sp>
      <p:sp>
        <p:nvSpPr>
          <p:cNvPr id="8" name="Text Placeholder 5">
            <a:extLst>
              <a:ext uri="{FF2B5EF4-FFF2-40B4-BE49-F238E27FC236}">
                <a16:creationId xmlns:a16="http://schemas.microsoft.com/office/drawing/2014/main" id="{FC3036E3-48D6-4C1B-838B-E0B46ACA7C72}"/>
              </a:ext>
            </a:extLst>
          </p:cNvPr>
          <p:cNvSpPr>
            <a:spLocks noGrp="1"/>
          </p:cNvSpPr>
          <p:nvPr>
            <p:ph type="body" sz="quarter" idx="10" hasCustomPrompt="1"/>
          </p:nvPr>
        </p:nvSpPr>
        <p:spPr>
          <a:xfrm>
            <a:off x="685800" y="1066800"/>
            <a:ext cx="975360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4" name="Chart Placeholder 3">
            <a:extLst>
              <a:ext uri="{FF2B5EF4-FFF2-40B4-BE49-F238E27FC236}">
                <a16:creationId xmlns:a16="http://schemas.microsoft.com/office/drawing/2014/main" id="{2B7B9AC5-844A-43E3-8CD0-30D6CE5E4896}"/>
              </a:ext>
            </a:extLst>
          </p:cNvPr>
          <p:cNvSpPr>
            <a:spLocks noGrp="1"/>
          </p:cNvSpPr>
          <p:nvPr>
            <p:ph type="chart" sz="quarter" idx="31" hasCustomPrompt="1"/>
          </p:nvPr>
        </p:nvSpPr>
        <p:spPr>
          <a:xfrm>
            <a:off x="685800" y="2095500"/>
            <a:ext cx="10820400" cy="3848100"/>
          </a:xfrm>
        </p:spPr>
        <p:txBody>
          <a:bodyPr/>
          <a:lstStyle>
            <a:lvl1pPr>
              <a:defRPr b="0"/>
            </a:lvl1pPr>
          </a:lstStyle>
          <a:p>
            <a:r>
              <a:rPr lang="en-US"/>
              <a:t>Click icon to add Table</a:t>
            </a:r>
          </a:p>
        </p:txBody>
      </p:sp>
      <p:sp>
        <p:nvSpPr>
          <p:cNvPr id="11" name="Text Placeholder 5">
            <a:extLst>
              <a:ext uri="{FF2B5EF4-FFF2-40B4-BE49-F238E27FC236}">
                <a16:creationId xmlns:a16="http://schemas.microsoft.com/office/drawing/2014/main" id="{A92DB0BF-FAFC-4DBF-9A60-EA72470C7133}"/>
              </a:ext>
            </a:extLst>
          </p:cNvPr>
          <p:cNvSpPr>
            <a:spLocks noGrp="1"/>
          </p:cNvSpPr>
          <p:nvPr>
            <p:ph type="body" sz="quarter" idx="27" hasCustomPrompt="1"/>
          </p:nvPr>
        </p:nvSpPr>
        <p:spPr>
          <a:xfrm>
            <a:off x="688156" y="6059487"/>
            <a:ext cx="5168358" cy="439585"/>
          </a:xfrm>
        </p:spPr>
        <p:txBody>
          <a:bodyPr tIns="0" bIns="0" anchor="t"/>
          <a:lstStyle>
            <a:lvl1pPr marL="0" indent="0">
              <a:spcBef>
                <a:spcPts val="0"/>
              </a:spcBef>
              <a:spcAft>
                <a:spcPts val="0"/>
              </a:spcAft>
              <a:buFontTx/>
              <a:buNone/>
              <a:defRPr sz="1000" b="0">
                <a:solidFill>
                  <a:schemeClr val="bg2">
                    <a:lumMod val="75000"/>
                  </a:schemeClr>
                </a:solidFill>
              </a:defRPr>
            </a:lvl1pPr>
          </a:lstStyle>
          <a:p>
            <a:pPr lvl="0"/>
            <a:r>
              <a:rPr lang="en-US"/>
              <a:t>Question</a:t>
            </a:r>
          </a:p>
        </p:txBody>
      </p:sp>
      <p:sp>
        <p:nvSpPr>
          <p:cNvPr id="12" name="Text Placeholder 5">
            <a:extLst>
              <a:ext uri="{FF2B5EF4-FFF2-40B4-BE49-F238E27FC236}">
                <a16:creationId xmlns:a16="http://schemas.microsoft.com/office/drawing/2014/main" id="{07284ECD-AB8E-4311-A7C2-7CE809187FF3}"/>
              </a:ext>
            </a:extLst>
          </p:cNvPr>
          <p:cNvSpPr>
            <a:spLocks noGrp="1"/>
          </p:cNvSpPr>
          <p:nvPr>
            <p:ph type="body" sz="quarter" idx="29" hasCustomPrompt="1"/>
          </p:nvPr>
        </p:nvSpPr>
        <p:spPr>
          <a:xfrm>
            <a:off x="6335486" y="6059487"/>
            <a:ext cx="5168358" cy="439585"/>
          </a:xfrm>
        </p:spPr>
        <p:txBody>
          <a:bodyPr tIns="0" bIns="0" anchor="t"/>
          <a:lstStyle>
            <a:lvl1pPr marL="0" indent="0">
              <a:spcBef>
                <a:spcPts val="0"/>
              </a:spcBef>
              <a:spcAft>
                <a:spcPts val="0"/>
              </a:spcAft>
              <a:buFontTx/>
              <a:buNone/>
              <a:defRPr sz="1000" b="0">
                <a:solidFill>
                  <a:schemeClr val="bg2">
                    <a:lumMod val="75000"/>
                  </a:schemeClr>
                </a:solidFill>
              </a:defRPr>
            </a:lvl1pPr>
          </a:lstStyle>
          <a:p>
            <a:pPr lvl="0"/>
            <a:r>
              <a:rPr lang="en-US"/>
              <a:t>Source</a:t>
            </a:r>
          </a:p>
        </p:txBody>
      </p:sp>
    </p:spTree>
    <p:extLst>
      <p:ext uri="{BB962C8B-B14F-4D97-AF65-F5344CB8AC3E}">
        <p14:creationId xmlns:p14="http://schemas.microsoft.com/office/powerpoint/2010/main" val="19426120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ull Width Title Pictur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D8AC-B08E-4EE3-AA82-DEA377B9E520}"/>
              </a:ext>
            </a:extLst>
          </p:cNvPr>
          <p:cNvSpPr>
            <a:spLocks noGrp="1"/>
          </p:cNvSpPr>
          <p:nvPr>
            <p:ph type="title" hasCustomPrompt="1"/>
          </p:nvPr>
        </p:nvSpPr>
        <p:spPr/>
        <p:txBody>
          <a:bodyPr/>
          <a:lstStyle/>
          <a:p>
            <a:r>
              <a:rPr lang="en-US"/>
              <a:t>Section name  :  Page title</a:t>
            </a:r>
          </a:p>
        </p:txBody>
      </p:sp>
      <p:sp>
        <p:nvSpPr>
          <p:cNvPr id="8" name="Text Placeholder 5">
            <a:extLst>
              <a:ext uri="{FF2B5EF4-FFF2-40B4-BE49-F238E27FC236}">
                <a16:creationId xmlns:a16="http://schemas.microsoft.com/office/drawing/2014/main" id="{9824253B-EC14-42F2-99F7-3A8ACA6FA080}"/>
              </a:ext>
            </a:extLst>
          </p:cNvPr>
          <p:cNvSpPr>
            <a:spLocks noGrp="1"/>
          </p:cNvSpPr>
          <p:nvPr>
            <p:ph type="body" sz="quarter" idx="29" hasCustomPrompt="1"/>
          </p:nvPr>
        </p:nvSpPr>
        <p:spPr>
          <a:xfrm>
            <a:off x="685800" y="1066800"/>
            <a:ext cx="975360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7" name="Text Placeholder 3">
            <a:extLst>
              <a:ext uri="{FF2B5EF4-FFF2-40B4-BE49-F238E27FC236}">
                <a16:creationId xmlns:a16="http://schemas.microsoft.com/office/drawing/2014/main" id="{EB4F2BA7-4028-4E79-8532-C611FC7D2FA1}"/>
              </a:ext>
            </a:extLst>
          </p:cNvPr>
          <p:cNvSpPr>
            <a:spLocks noGrp="1"/>
          </p:cNvSpPr>
          <p:nvPr>
            <p:ph type="body" sz="quarter" idx="10"/>
          </p:nvPr>
        </p:nvSpPr>
        <p:spPr>
          <a:xfrm>
            <a:off x="8153399" y="2084544"/>
            <a:ext cx="3352801" cy="3816349"/>
          </a:xfrm>
        </p:spPr>
        <p:txBody>
          <a:bodyPr/>
          <a:lstStyle/>
          <a:p>
            <a:pPr lvl="0"/>
            <a:r>
              <a:rPr lang="en-US"/>
              <a:t>Click to edit Master text styles</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C6226B04-6473-4BF6-A0B4-2C7204A8B58C}"/>
              </a:ext>
            </a:extLst>
          </p:cNvPr>
          <p:cNvSpPr>
            <a:spLocks noGrp="1"/>
          </p:cNvSpPr>
          <p:nvPr>
            <p:ph type="pic" sz="quarter" idx="28" hasCustomPrompt="1"/>
          </p:nvPr>
        </p:nvSpPr>
        <p:spPr>
          <a:xfrm>
            <a:off x="685799" y="2095500"/>
            <a:ext cx="6949440" cy="3816350"/>
          </a:xfrm>
          <a:noFill/>
        </p:spPr>
        <p:txBody>
          <a:bodyPr/>
          <a:lstStyle>
            <a:lvl1pPr marL="0" indent="0">
              <a:buNone/>
              <a:defRPr b="0"/>
            </a:lvl1pPr>
          </a:lstStyle>
          <a:p>
            <a:r>
              <a:rPr lang="en-US"/>
              <a:t>Click the icon to add image</a:t>
            </a:r>
          </a:p>
        </p:txBody>
      </p:sp>
    </p:spTree>
    <p:extLst>
      <p:ext uri="{BB962C8B-B14F-4D97-AF65-F5344CB8AC3E}">
        <p14:creationId xmlns:p14="http://schemas.microsoft.com/office/powerpoint/2010/main" val="7226418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tats">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2" name="Title 1">
            <a:extLst>
              <a:ext uri="{FF2B5EF4-FFF2-40B4-BE49-F238E27FC236}">
                <a16:creationId xmlns:a16="http://schemas.microsoft.com/office/drawing/2014/main" id="{D6B1C488-2A7C-4C47-B242-BC5E118A35EB}"/>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grpSp>
        <p:nvGrpSpPr>
          <p:cNvPr id="21" name="Group 20">
            <a:extLst>
              <a:ext uri="{FF2B5EF4-FFF2-40B4-BE49-F238E27FC236}">
                <a16:creationId xmlns:a16="http://schemas.microsoft.com/office/drawing/2014/main" id="{48A5A2A6-F7C8-4711-8171-3DE033E959A6}"/>
              </a:ext>
            </a:extLst>
          </p:cNvPr>
          <p:cNvGrpSpPr/>
          <p:nvPr userDrawn="1"/>
        </p:nvGrpSpPr>
        <p:grpSpPr>
          <a:xfrm>
            <a:off x="0" y="0"/>
            <a:ext cx="12192000" cy="540902"/>
            <a:chOff x="0" y="0"/>
            <a:chExt cx="12192000" cy="540902"/>
          </a:xfrm>
        </p:grpSpPr>
        <p:cxnSp>
          <p:nvCxnSpPr>
            <p:cNvPr id="22" name="Straight Connector 21">
              <a:extLst>
                <a:ext uri="{FF2B5EF4-FFF2-40B4-BE49-F238E27FC236}">
                  <a16:creationId xmlns:a16="http://schemas.microsoft.com/office/drawing/2014/main" id="{46FECD29-ADDA-45D5-A1BB-191ACB5AF0E3}"/>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E8457C-F503-4DB6-B054-22AB1DF601AC}"/>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9" descr="A picture containing text&#10;&#10;Description automatically generated">
            <a:extLst>
              <a:ext uri="{FF2B5EF4-FFF2-40B4-BE49-F238E27FC236}">
                <a16:creationId xmlns:a16="http://schemas.microsoft.com/office/drawing/2014/main" id="{D60C6CDC-E9E8-43E7-800A-B277F0F2CD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11649044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tats Title">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2" name="Title 1">
            <a:extLst>
              <a:ext uri="{FF2B5EF4-FFF2-40B4-BE49-F238E27FC236}">
                <a16:creationId xmlns:a16="http://schemas.microsoft.com/office/drawing/2014/main" id="{56CCA643-EA84-45B6-8CFE-65D1CCCECEAC}"/>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14" name="Text Placeholder 5">
            <a:extLst>
              <a:ext uri="{FF2B5EF4-FFF2-40B4-BE49-F238E27FC236}">
                <a16:creationId xmlns:a16="http://schemas.microsoft.com/office/drawing/2014/main" id="{BE734390-C506-4004-BAA2-ACA67C0F99FE}"/>
              </a:ext>
            </a:extLst>
          </p:cNvPr>
          <p:cNvSpPr>
            <a:spLocks noGrp="1"/>
          </p:cNvSpPr>
          <p:nvPr>
            <p:ph type="body" sz="quarter" idx="10"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grpSp>
        <p:nvGrpSpPr>
          <p:cNvPr id="10" name="Group 9">
            <a:extLst>
              <a:ext uri="{FF2B5EF4-FFF2-40B4-BE49-F238E27FC236}">
                <a16:creationId xmlns:a16="http://schemas.microsoft.com/office/drawing/2014/main" id="{D1E8536D-5BCB-4ACC-8416-1C57408D81C0}"/>
              </a:ext>
            </a:extLst>
          </p:cNvPr>
          <p:cNvGrpSpPr/>
          <p:nvPr userDrawn="1"/>
        </p:nvGrpSpPr>
        <p:grpSpPr>
          <a:xfrm>
            <a:off x="0" y="0"/>
            <a:ext cx="12192000" cy="540902"/>
            <a:chOff x="0" y="0"/>
            <a:chExt cx="12192000" cy="540902"/>
          </a:xfrm>
        </p:grpSpPr>
        <p:cxnSp>
          <p:nvCxnSpPr>
            <p:cNvPr id="11" name="Straight Connector 10">
              <a:extLst>
                <a:ext uri="{FF2B5EF4-FFF2-40B4-BE49-F238E27FC236}">
                  <a16:creationId xmlns:a16="http://schemas.microsoft.com/office/drawing/2014/main" id="{B9EB59F4-6C3A-47C6-B4DB-F70A889F50EC}"/>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750051-73D5-43A3-B5F7-7B9AF4B247C2}"/>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5" name="Picture 14" descr="A picture containing text&#10;&#10;Description automatically generated">
            <a:extLst>
              <a:ext uri="{FF2B5EF4-FFF2-40B4-BE49-F238E27FC236}">
                <a16:creationId xmlns:a16="http://schemas.microsoft.com/office/drawing/2014/main" id="{3C9E7F57-1599-4767-6320-A0F46C519A5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12054639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tats 2 Col">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7DC43C2-B496-4EE9-8331-74EA1CA9AC9C}"/>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3" name="Title 2">
            <a:extLst>
              <a:ext uri="{FF2B5EF4-FFF2-40B4-BE49-F238E27FC236}">
                <a16:creationId xmlns:a16="http://schemas.microsoft.com/office/drawing/2014/main" id="{790D05BC-A5F1-4294-9EE0-D0A6CB3B7D47}"/>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20" name="Text Placeholder 5">
            <a:extLst>
              <a:ext uri="{FF2B5EF4-FFF2-40B4-BE49-F238E27FC236}">
                <a16:creationId xmlns:a16="http://schemas.microsoft.com/office/drawing/2014/main" id="{881E482C-2BB5-4408-A051-BBA6FB83C7E0}"/>
              </a:ext>
            </a:extLst>
          </p:cNvPr>
          <p:cNvSpPr>
            <a:spLocks noGrp="1"/>
          </p:cNvSpPr>
          <p:nvPr>
            <p:ph type="body" sz="quarter" idx="10"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1458686" y="2490894"/>
            <a:ext cx="3657600" cy="958496"/>
          </a:xfrm>
        </p:spPr>
        <p:txBody>
          <a:bodyPr anchor="t"/>
          <a:lstStyle>
            <a:lvl1pPr marL="0" indent="0">
              <a:buNone/>
              <a:defRPr sz="6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5" name="Text Placeholder 4">
            <a:extLst>
              <a:ext uri="{FF2B5EF4-FFF2-40B4-BE49-F238E27FC236}">
                <a16:creationId xmlns:a16="http://schemas.microsoft.com/office/drawing/2014/main" id="{EBC28874-E17D-48B3-B3C5-5AF249E5E0D0}"/>
              </a:ext>
            </a:extLst>
          </p:cNvPr>
          <p:cNvSpPr>
            <a:spLocks noGrp="1"/>
          </p:cNvSpPr>
          <p:nvPr>
            <p:ph type="body" sz="quarter" idx="23"/>
          </p:nvPr>
        </p:nvSpPr>
        <p:spPr>
          <a:xfrm>
            <a:off x="1458686" y="3557048"/>
            <a:ext cx="36576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7064830" y="2490894"/>
            <a:ext cx="3657600" cy="958496"/>
          </a:xfrm>
        </p:spPr>
        <p:txBody>
          <a:bodyPr anchor="t"/>
          <a:lstStyle>
            <a:lvl1pPr marL="0" indent="0">
              <a:buNone/>
              <a:defRPr sz="6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4">
            <a:extLst>
              <a:ext uri="{FF2B5EF4-FFF2-40B4-BE49-F238E27FC236}">
                <a16:creationId xmlns:a16="http://schemas.microsoft.com/office/drawing/2014/main" id="{4A2455FC-153E-448A-B2C8-2AC622CFF5DC}"/>
              </a:ext>
            </a:extLst>
          </p:cNvPr>
          <p:cNvSpPr>
            <a:spLocks noGrp="1"/>
          </p:cNvSpPr>
          <p:nvPr>
            <p:ph type="body" sz="quarter" idx="24"/>
          </p:nvPr>
        </p:nvSpPr>
        <p:spPr>
          <a:xfrm>
            <a:off x="7064831" y="3557048"/>
            <a:ext cx="36576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45E74D03-59CD-4B0E-947B-3D08DB1D9E01}"/>
              </a:ext>
            </a:extLst>
          </p:cNvPr>
          <p:cNvGrpSpPr/>
          <p:nvPr userDrawn="1"/>
        </p:nvGrpSpPr>
        <p:grpSpPr>
          <a:xfrm>
            <a:off x="0" y="0"/>
            <a:ext cx="12192000" cy="540902"/>
            <a:chOff x="0" y="0"/>
            <a:chExt cx="12192000" cy="540902"/>
          </a:xfrm>
        </p:grpSpPr>
        <p:cxnSp>
          <p:nvCxnSpPr>
            <p:cNvPr id="18" name="Straight Connector 17">
              <a:extLst>
                <a:ext uri="{FF2B5EF4-FFF2-40B4-BE49-F238E27FC236}">
                  <a16:creationId xmlns:a16="http://schemas.microsoft.com/office/drawing/2014/main" id="{9AE13335-3203-4769-AEAD-2426E725F756}"/>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3323E2-ADE2-4870-AC15-398DFC30554D}"/>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15" descr="A picture containing text&#10;&#10;Description automatically generated">
            <a:extLst>
              <a:ext uri="{FF2B5EF4-FFF2-40B4-BE49-F238E27FC236}">
                <a16:creationId xmlns:a16="http://schemas.microsoft.com/office/drawing/2014/main" id="{D790EA97-E35F-1B36-5641-1A0ABB4C44F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4650371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tats 3 Col">
    <p:bg>
      <p:bgPr>
        <a:solidFill>
          <a:schemeClr val="tx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6E4337E-2405-4664-9FF6-D810CC1D2C29}"/>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3" name="Title 2">
            <a:extLst>
              <a:ext uri="{FF2B5EF4-FFF2-40B4-BE49-F238E27FC236}">
                <a16:creationId xmlns:a16="http://schemas.microsoft.com/office/drawing/2014/main" id="{6D0BEA43-38D0-4222-8460-F4EDAAA0EAFE}"/>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27" name="Text Placeholder 5">
            <a:extLst>
              <a:ext uri="{FF2B5EF4-FFF2-40B4-BE49-F238E27FC236}">
                <a16:creationId xmlns:a16="http://schemas.microsoft.com/office/drawing/2014/main" id="{5F71B81C-C397-48AE-9FC3-2A7FF4BDD52D}"/>
              </a:ext>
            </a:extLst>
          </p:cNvPr>
          <p:cNvSpPr>
            <a:spLocks noGrp="1"/>
          </p:cNvSpPr>
          <p:nvPr>
            <p:ph type="body" sz="quarter" idx="10"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685800" y="2392921"/>
            <a:ext cx="32004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3" name="Text Placeholder 4">
            <a:extLst>
              <a:ext uri="{FF2B5EF4-FFF2-40B4-BE49-F238E27FC236}">
                <a16:creationId xmlns:a16="http://schemas.microsoft.com/office/drawing/2014/main" id="{8FFD4E18-6582-48DD-9231-E0C7BA9E7421}"/>
              </a:ext>
            </a:extLst>
          </p:cNvPr>
          <p:cNvSpPr>
            <a:spLocks noGrp="1"/>
          </p:cNvSpPr>
          <p:nvPr>
            <p:ph type="body" sz="quarter" idx="23"/>
          </p:nvPr>
        </p:nvSpPr>
        <p:spPr>
          <a:xfrm>
            <a:off x="685800" y="3336614"/>
            <a:ext cx="32004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4501685" y="2392921"/>
            <a:ext cx="32004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4">
            <a:extLst>
              <a:ext uri="{FF2B5EF4-FFF2-40B4-BE49-F238E27FC236}">
                <a16:creationId xmlns:a16="http://schemas.microsoft.com/office/drawing/2014/main" id="{4D131935-C6F0-44D5-A9D0-17A1267AB6CB}"/>
              </a:ext>
            </a:extLst>
          </p:cNvPr>
          <p:cNvSpPr>
            <a:spLocks noGrp="1"/>
          </p:cNvSpPr>
          <p:nvPr>
            <p:ph type="body" sz="quarter" idx="30"/>
          </p:nvPr>
        </p:nvSpPr>
        <p:spPr>
          <a:xfrm>
            <a:off x="4495800" y="3336614"/>
            <a:ext cx="32004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F2ED8AAE-3D2D-4C32-86D1-2D53594B5EC6}"/>
              </a:ext>
            </a:extLst>
          </p:cNvPr>
          <p:cNvSpPr>
            <a:spLocks noGrp="1"/>
          </p:cNvSpPr>
          <p:nvPr>
            <p:ph type="body" sz="quarter" idx="28" hasCustomPrompt="1"/>
          </p:nvPr>
        </p:nvSpPr>
        <p:spPr>
          <a:xfrm>
            <a:off x="8317571" y="2392921"/>
            <a:ext cx="32004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5" name="Text Placeholder 4">
            <a:extLst>
              <a:ext uri="{FF2B5EF4-FFF2-40B4-BE49-F238E27FC236}">
                <a16:creationId xmlns:a16="http://schemas.microsoft.com/office/drawing/2014/main" id="{2E773099-7E6B-42C5-9B70-2EB070C34521}"/>
              </a:ext>
            </a:extLst>
          </p:cNvPr>
          <p:cNvSpPr>
            <a:spLocks noGrp="1"/>
          </p:cNvSpPr>
          <p:nvPr>
            <p:ph type="body" sz="quarter" idx="31"/>
          </p:nvPr>
        </p:nvSpPr>
        <p:spPr>
          <a:xfrm>
            <a:off x="8287091" y="3336614"/>
            <a:ext cx="32004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F4542290-1E60-4E6D-89B6-D788C5CA5CB9}"/>
              </a:ext>
            </a:extLst>
          </p:cNvPr>
          <p:cNvGrpSpPr/>
          <p:nvPr userDrawn="1"/>
        </p:nvGrpSpPr>
        <p:grpSpPr>
          <a:xfrm>
            <a:off x="0" y="0"/>
            <a:ext cx="12192000" cy="540902"/>
            <a:chOff x="0" y="0"/>
            <a:chExt cx="12192000" cy="540902"/>
          </a:xfrm>
        </p:grpSpPr>
        <p:cxnSp>
          <p:nvCxnSpPr>
            <p:cNvPr id="21" name="Straight Connector 20">
              <a:extLst>
                <a:ext uri="{FF2B5EF4-FFF2-40B4-BE49-F238E27FC236}">
                  <a16:creationId xmlns:a16="http://schemas.microsoft.com/office/drawing/2014/main" id="{4FDD5E4D-E95A-4600-AD98-6A1F7D9F954D}"/>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CF2F83-6B79-462A-B19B-3E27F85D95E3}"/>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17" descr="A picture containing text&#10;&#10;Description automatically generated">
            <a:extLst>
              <a:ext uri="{FF2B5EF4-FFF2-40B4-BE49-F238E27FC236}">
                <a16:creationId xmlns:a16="http://schemas.microsoft.com/office/drawing/2014/main" id="{67DF5D20-72D0-5F60-C70C-72E0B67F9E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3961349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imary Divider">
    <p:bg>
      <p:bgPr>
        <a:solidFill>
          <a:srgbClr val="7D747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058A-729C-4C6A-8611-9065C061D64B}"/>
              </a:ext>
            </a:extLst>
          </p:cNvPr>
          <p:cNvSpPr>
            <a:spLocks noGrp="1"/>
          </p:cNvSpPr>
          <p:nvPr>
            <p:ph type="title" hasCustomPrompt="1"/>
          </p:nvPr>
        </p:nvSpPr>
        <p:spPr>
          <a:xfrm>
            <a:off x="1219200" y="2247984"/>
            <a:ext cx="10287000" cy="877130"/>
          </a:xfrm>
        </p:spPr>
        <p:txBody>
          <a:bodyPr tIns="45720" bIns="45720" anchor="t" anchorCtr="0">
            <a:noAutofit/>
          </a:bodyPr>
          <a:lstStyle>
            <a:lvl1pPr>
              <a:lnSpc>
                <a:spcPct val="100000"/>
              </a:lnSpc>
              <a:spcBef>
                <a:spcPts val="600"/>
              </a:spcBef>
              <a:spcAft>
                <a:spcPts val="1000"/>
              </a:spcAft>
              <a:defRPr sz="4500" cap="none" spc="0" baseline="0">
                <a:solidFill>
                  <a:schemeClr val="bg1"/>
                </a:solidFill>
                <a:latin typeface="Roboto Light" pitchFamily="2" charset="0"/>
                <a:ea typeface="Roboto Light" pitchFamily="2" charset="0"/>
              </a:defRPr>
            </a:lvl1pPr>
          </a:lstStyle>
          <a:p>
            <a:r>
              <a:rPr lang="en-US" dirty="0"/>
              <a:t>Primary Divider</a:t>
            </a:r>
          </a:p>
        </p:txBody>
      </p:sp>
      <p:sp>
        <p:nvSpPr>
          <p:cNvPr id="3" name="Text Placeholder 2">
            <a:extLst>
              <a:ext uri="{FF2B5EF4-FFF2-40B4-BE49-F238E27FC236}">
                <a16:creationId xmlns:a16="http://schemas.microsoft.com/office/drawing/2014/main" id="{48330328-7DD6-4F37-B3D1-A02876CCA0C5}"/>
              </a:ext>
            </a:extLst>
          </p:cNvPr>
          <p:cNvSpPr>
            <a:spLocks noGrp="1"/>
          </p:cNvSpPr>
          <p:nvPr>
            <p:ph type="body" idx="1" hasCustomPrompt="1"/>
          </p:nvPr>
        </p:nvSpPr>
        <p:spPr>
          <a:xfrm>
            <a:off x="1219200" y="3124200"/>
            <a:ext cx="10287000" cy="914400"/>
          </a:xfrm>
          <a:prstGeom prst="rect">
            <a:avLst/>
          </a:prstGeom>
        </p:spPr>
        <p:txBody>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cxnSp>
        <p:nvCxnSpPr>
          <p:cNvPr id="7" name="Straight Connector 6">
            <a:extLst>
              <a:ext uri="{FF2B5EF4-FFF2-40B4-BE49-F238E27FC236}">
                <a16:creationId xmlns:a16="http://schemas.microsoft.com/office/drawing/2014/main" id="{06E9ED99-F186-4C22-AD00-6B49E9EA34BD}"/>
              </a:ext>
            </a:extLst>
          </p:cNvPr>
          <p:cNvCxnSpPr/>
          <p:nvPr userDrawn="1"/>
        </p:nvCxnSpPr>
        <p:spPr bwMode="auto">
          <a:xfrm>
            <a:off x="1219200" y="2180803"/>
            <a:ext cx="1097280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oup 5">
            <a:extLst>
              <a:ext uri="{FF2B5EF4-FFF2-40B4-BE49-F238E27FC236}">
                <a16:creationId xmlns:a16="http://schemas.microsoft.com/office/drawing/2014/main" id="{9F0379A7-CCCF-1E4E-AAF9-70AA6950D5DF}"/>
              </a:ext>
            </a:extLst>
          </p:cNvPr>
          <p:cNvGrpSpPr>
            <a:grpSpLocks noChangeAspect="1"/>
          </p:cNvGrpSpPr>
          <p:nvPr userDrawn="1"/>
        </p:nvGrpSpPr>
        <p:grpSpPr>
          <a:xfrm>
            <a:off x="8969586" y="5928519"/>
            <a:ext cx="2496312" cy="396081"/>
            <a:chOff x="6300357" y="6013183"/>
            <a:chExt cx="2202533" cy="349468"/>
          </a:xfrm>
          <a:solidFill>
            <a:schemeClr val="bg1"/>
          </a:solidFill>
        </p:grpSpPr>
        <p:sp>
          <p:nvSpPr>
            <p:cNvPr id="8" name="Freeform: Shape 40">
              <a:extLst>
                <a:ext uri="{FF2B5EF4-FFF2-40B4-BE49-F238E27FC236}">
                  <a16:creationId xmlns:a16="http://schemas.microsoft.com/office/drawing/2014/main" id="{2EF35E7A-CF7D-A547-BA2C-3CACF37D1146}"/>
                </a:ext>
              </a:extLst>
            </p:cNvPr>
            <p:cNvSpPr/>
            <p:nvPr/>
          </p:nvSpPr>
          <p:spPr>
            <a:xfrm>
              <a:off x="7993841" y="6070243"/>
              <a:ext cx="509049" cy="271752"/>
            </a:xfrm>
            <a:custGeom>
              <a:avLst/>
              <a:gdLst>
                <a:gd name="connsiteX0" fmla="*/ 204393 w 509049"/>
                <a:gd name="connsiteY0" fmla="*/ 230266 h 271752"/>
                <a:gd name="connsiteX1" fmla="*/ 193360 w 509049"/>
                <a:gd name="connsiteY1" fmla="*/ 240061 h 271752"/>
                <a:gd name="connsiteX2" fmla="*/ 204393 w 509049"/>
                <a:gd name="connsiteY2" fmla="*/ 249759 h 271752"/>
                <a:gd name="connsiteX3" fmla="*/ 216738 w 509049"/>
                <a:gd name="connsiteY3" fmla="*/ 244217 h 271752"/>
                <a:gd name="connsiteX4" fmla="*/ 216738 w 509049"/>
                <a:gd name="connsiteY4" fmla="*/ 235808 h 271752"/>
                <a:gd name="connsiteX5" fmla="*/ 204393 w 509049"/>
                <a:gd name="connsiteY5" fmla="*/ 230266 h 271752"/>
                <a:gd name="connsiteX6" fmla="*/ 313179 w 509049"/>
                <a:gd name="connsiteY6" fmla="*/ 214102 h 271752"/>
                <a:gd name="connsiteX7" fmla="*/ 298244 w 509049"/>
                <a:gd name="connsiteY7" fmla="*/ 231286 h 271752"/>
                <a:gd name="connsiteX8" fmla="*/ 313179 w 509049"/>
                <a:gd name="connsiteY8" fmla="*/ 248565 h 271752"/>
                <a:gd name="connsiteX9" fmla="*/ 328019 w 509049"/>
                <a:gd name="connsiteY9" fmla="*/ 231286 h 271752"/>
                <a:gd name="connsiteX10" fmla="*/ 313179 w 509049"/>
                <a:gd name="connsiteY10" fmla="*/ 214102 h 271752"/>
                <a:gd name="connsiteX11" fmla="*/ 258011 w 509049"/>
                <a:gd name="connsiteY11" fmla="*/ 214102 h 271752"/>
                <a:gd name="connsiteX12" fmla="*/ 243635 w 509049"/>
                <a:gd name="connsiteY12" fmla="*/ 231095 h 271752"/>
                <a:gd name="connsiteX13" fmla="*/ 258011 w 509049"/>
                <a:gd name="connsiteY13" fmla="*/ 248087 h 271752"/>
                <a:gd name="connsiteX14" fmla="*/ 271363 w 509049"/>
                <a:gd name="connsiteY14" fmla="*/ 240793 h 271752"/>
                <a:gd name="connsiteX15" fmla="*/ 271363 w 509049"/>
                <a:gd name="connsiteY15" fmla="*/ 221300 h 271752"/>
                <a:gd name="connsiteX16" fmla="*/ 258011 w 509049"/>
                <a:gd name="connsiteY16" fmla="*/ 214102 h 271752"/>
                <a:gd name="connsiteX17" fmla="*/ 119163 w 509049"/>
                <a:gd name="connsiteY17" fmla="*/ 209006 h 271752"/>
                <a:gd name="connsiteX18" fmla="*/ 126119 w 509049"/>
                <a:gd name="connsiteY18" fmla="*/ 209006 h 271752"/>
                <a:gd name="connsiteX19" fmla="*/ 126119 w 509049"/>
                <a:gd name="connsiteY19" fmla="*/ 253630 h 271752"/>
                <a:gd name="connsiteX20" fmla="*/ 119163 w 509049"/>
                <a:gd name="connsiteY20" fmla="*/ 253630 h 271752"/>
                <a:gd name="connsiteX21" fmla="*/ 256331 w 509049"/>
                <a:gd name="connsiteY21" fmla="*/ 207923 h 271752"/>
                <a:gd name="connsiteX22" fmla="*/ 271363 w 509049"/>
                <a:gd name="connsiteY22" fmla="*/ 215774 h 271752"/>
                <a:gd name="connsiteX23" fmla="*/ 271363 w 509049"/>
                <a:gd name="connsiteY23" fmla="*/ 209022 h 271752"/>
                <a:gd name="connsiteX24" fmla="*/ 278319 w 509049"/>
                <a:gd name="connsiteY24" fmla="*/ 209022 h 271752"/>
                <a:gd name="connsiteX25" fmla="*/ 278319 w 509049"/>
                <a:gd name="connsiteY25" fmla="*/ 252355 h 271752"/>
                <a:gd name="connsiteX26" fmla="*/ 256987 w 509049"/>
                <a:gd name="connsiteY26" fmla="*/ 271752 h 271752"/>
                <a:gd name="connsiteX27" fmla="*/ 238901 w 509049"/>
                <a:gd name="connsiteY27" fmla="*/ 265095 h 271752"/>
                <a:gd name="connsiteX28" fmla="*/ 242420 w 509049"/>
                <a:gd name="connsiteY28" fmla="*/ 259920 h 271752"/>
                <a:gd name="connsiteX29" fmla="*/ 256987 w 509049"/>
                <a:gd name="connsiteY29" fmla="*/ 266019 h 271752"/>
                <a:gd name="connsiteX30" fmla="*/ 271363 w 509049"/>
                <a:gd name="connsiteY30" fmla="*/ 252626 h 271752"/>
                <a:gd name="connsiteX31" fmla="*/ 271363 w 509049"/>
                <a:gd name="connsiteY31" fmla="*/ 246256 h 271752"/>
                <a:gd name="connsiteX32" fmla="*/ 256331 w 509049"/>
                <a:gd name="connsiteY32" fmla="*/ 254202 h 271752"/>
                <a:gd name="connsiteX33" fmla="*/ 236391 w 509049"/>
                <a:gd name="connsiteY33" fmla="*/ 231110 h 271752"/>
                <a:gd name="connsiteX34" fmla="*/ 256331 w 509049"/>
                <a:gd name="connsiteY34" fmla="*/ 207923 h 271752"/>
                <a:gd name="connsiteX35" fmla="*/ 313179 w 509049"/>
                <a:gd name="connsiteY35" fmla="*/ 207907 h 271752"/>
                <a:gd name="connsiteX36" fmla="*/ 335358 w 509049"/>
                <a:gd name="connsiteY36" fmla="*/ 231286 h 271752"/>
                <a:gd name="connsiteX37" fmla="*/ 313179 w 509049"/>
                <a:gd name="connsiteY37" fmla="*/ 254760 h 271752"/>
                <a:gd name="connsiteX38" fmla="*/ 291016 w 509049"/>
                <a:gd name="connsiteY38" fmla="*/ 231286 h 271752"/>
                <a:gd name="connsiteX39" fmla="*/ 313179 w 509049"/>
                <a:gd name="connsiteY39" fmla="*/ 207907 h 271752"/>
                <a:gd name="connsiteX40" fmla="*/ 206360 w 509049"/>
                <a:gd name="connsiteY40" fmla="*/ 207907 h 271752"/>
                <a:gd name="connsiteX41" fmla="*/ 223710 w 509049"/>
                <a:gd name="connsiteY41" fmla="*/ 222972 h 271752"/>
                <a:gd name="connsiteX42" fmla="*/ 223710 w 509049"/>
                <a:gd name="connsiteY42" fmla="*/ 253645 h 271752"/>
                <a:gd name="connsiteX43" fmla="*/ 216754 w 509049"/>
                <a:gd name="connsiteY43" fmla="*/ 253645 h 271752"/>
                <a:gd name="connsiteX44" fmla="*/ 216754 w 509049"/>
                <a:gd name="connsiteY44" fmla="*/ 248549 h 271752"/>
                <a:gd name="connsiteX45" fmla="*/ 216738 w 509049"/>
                <a:gd name="connsiteY45" fmla="*/ 248549 h 271752"/>
                <a:gd name="connsiteX46" fmla="*/ 201899 w 509049"/>
                <a:gd name="connsiteY46" fmla="*/ 254744 h 271752"/>
                <a:gd name="connsiteX47" fmla="*/ 186212 w 509049"/>
                <a:gd name="connsiteY47" fmla="*/ 239965 h 271752"/>
                <a:gd name="connsiteX48" fmla="*/ 201899 w 509049"/>
                <a:gd name="connsiteY48" fmla="*/ 225282 h 271752"/>
                <a:gd name="connsiteX49" fmla="*/ 216738 w 509049"/>
                <a:gd name="connsiteY49" fmla="*/ 231381 h 271752"/>
                <a:gd name="connsiteX50" fmla="*/ 216738 w 509049"/>
                <a:gd name="connsiteY50" fmla="*/ 223339 h 271752"/>
                <a:gd name="connsiteX51" fmla="*/ 205417 w 509049"/>
                <a:gd name="connsiteY51" fmla="*/ 213911 h 271752"/>
                <a:gd name="connsiteX52" fmla="*/ 191697 w 509049"/>
                <a:gd name="connsiteY52" fmla="*/ 220106 h 271752"/>
                <a:gd name="connsiteX53" fmla="*/ 188451 w 509049"/>
                <a:gd name="connsiteY53" fmla="*/ 215296 h 271752"/>
                <a:gd name="connsiteX54" fmla="*/ 206360 w 509049"/>
                <a:gd name="connsiteY54" fmla="*/ 207907 h 271752"/>
                <a:gd name="connsiteX55" fmla="*/ 161187 w 509049"/>
                <a:gd name="connsiteY55" fmla="*/ 207907 h 271752"/>
                <a:gd name="connsiteX56" fmla="*/ 177610 w 509049"/>
                <a:gd name="connsiteY56" fmla="*/ 215663 h 271752"/>
                <a:gd name="connsiteX57" fmla="*/ 172972 w 509049"/>
                <a:gd name="connsiteY57" fmla="*/ 219915 h 271752"/>
                <a:gd name="connsiteX58" fmla="*/ 161555 w 509049"/>
                <a:gd name="connsiteY58" fmla="*/ 214086 h 271752"/>
                <a:gd name="connsiteX59" fmla="*/ 146060 w 509049"/>
                <a:gd name="connsiteY59" fmla="*/ 231270 h 271752"/>
                <a:gd name="connsiteX60" fmla="*/ 161555 w 509049"/>
                <a:gd name="connsiteY60" fmla="*/ 248549 h 271752"/>
                <a:gd name="connsiteX61" fmla="*/ 172972 w 509049"/>
                <a:gd name="connsiteY61" fmla="*/ 242720 h 271752"/>
                <a:gd name="connsiteX62" fmla="*/ 177610 w 509049"/>
                <a:gd name="connsiteY62" fmla="*/ 246972 h 271752"/>
                <a:gd name="connsiteX63" fmla="*/ 161187 w 509049"/>
                <a:gd name="connsiteY63" fmla="*/ 254728 h 271752"/>
                <a:gd name="connsiteX64" fmla="*/ 138832 w 509049"/>
                <a:gd name="connsiteY64" fmla="*/ 231254 h 271752"/>
                <a:gd name="connsiteX65" fmla="*/ 161187 w 509049"/>
                <a:gd name="connsiteY65" fmla="*/ 207907 h 271752"/>
                <a:gd name="connsiteX66" fmla="*/ 122601 w 509049"/>
                <a:gd name="connsiteY66" fmla="*/ 192205 h 271752"/>
                <a:gd name="connsiteX67" fmla="*/ 127335 w 509049"/>
                <a:gd name="connsiteY67" fmla="*/ 196823 h 271752"/>
                <a:gd name="connsiteX68" fmla="*/ 122601 w 509049"/>
                <a:gd name="connsiteY68" fmla="*/ 201537 h 271752"/>
                <a:gd name="connsiteX69" fmla="*/ 117964 w 509049"/>
                <a:gd name="connsiteY69" fmla="*/ 196823 h 271752"/>
                <a:gd name="connsiteX70" fmla="*/ 122601 w 509049"/>
                <a:gd name="connsiteY70" fmla="*/ 192205 h 271752"/>
                <a:gd name="connsiteX71" fmla="*/ 66585 w 509049"/>
                <a:gd name="connsiteY71" fmla="*/ 192014 h 271752"/>
                <a:gd name="connsiteX72" fmla="*/ 73541 w 509049"/>
                <a:gd name="connsiteY72" fmla="*/ 192014 h 271752"/>
                <a:gd name="connsiteX73" fmla="*/ 73541 w 509049"/>
                <a:gd name="connsiteY73" fmla="*/ 215488 h 271752"/>
                <a:gd name="connsiteX74" fmla="*/ 89596 w 509049"/>
                <a:gd name="connsiteY74" fmla="*/ 207908 h 271752"/>
                <a:gd name="connsiteX75" fmla="*/ 103875 w 509049"/>
                <a:gd name="connsiteY75" fmla="*/ 222129 h 271752"/>
                <a:gd name="connsiteX76" fmla="*/ 103875 w 509049"/>
                <a:gd name="connsiteY76" fmla="*/ 253630 h 271752"/>
                <a:gd name="connsiteX77" fmla="*/ 96919 w 509049"/>
                <a:gd name="connsiteY77" fmla="*/ 253630 h 271752"/>
                <a:gd name="connsiteX78" fmla="*/ 96919 w 509049"/>
                <a:gd name="connsiteY78" fmla="*/ 224263 h 271752"/>
                <a:gd name="connsiteX79" fmla="*/ 86813 w 509049"/>
                <a:gd name="connsiteY79" fmla="*/ 214103 h 271752"/>
                <a:gd name="connsiteX80" fmla="*/ 73541 w 509049"/>
                <a:gd name="connsiteY80" fmla="*/ 221030 h 271752"/>
                <a:gd name="connsiteX81" fmla="*/ 73541 w 509049"/>
                <a:gd name="connsiteY81" fmla="*/ 253646 h 271752"/>
                <a:gd name="connsiteX82" fmla="*/ 66585 w 509049"/>
                <a:gd name="connsiteY82" fmla="*/ 253646 h 271752"/>
                <a:gd name="connsiteX83" fmla="*/ 31822 w 509049"/>
                <a:gd name="connsiteY83" fmla="*/ 190995 h 271752"/>
                <a:gd name="connsiteX84" fmla="*/ 55568 w 509049"/>
                <a:gd name="connsiteY84" fmla="*/ 203194 h 271752"/>
                <a:gd name="connsiteX85" fmla="*/ 49076 w 509049"/>
                <a:gd name="connsiteY85" fmla="*/ 206793 h 271752"/>
                <a:gd name="connsiteX86" fmla="*/ 31822 w 509049"/>
                <a:gd name="connsiteY86" fmla="*/ 197827 h 271752"/>
                <a:gd name="connsiteX87" fmla="*/ 8251 w 509049"/>
                <a:gd name="connsiteY87" fmla="*/ 222862 h 271752"/>
                <a:gd name="connsiteX88" fmla="*/ 31822 w 509049"/>
                <a:gd name="connsiteY88" fmla="*/ 247897 h 271752"/>
                <a:gd name="connsiteX89" fmla="*/ 49076 w 509049"/>
                <a:gd name="connsiteY89" fmla="*/ 238931 h 271752"/>
                <a:gd name="connsiteX90" fmla="*/ 55664 w 509049"/>
                <a:gd name="connsiteY90" fmla="*/ 242530 h 271752"/>
                <a:gd name="connsiteX91" fmla="*/ 31822 w 509049"/>
                <a:gd name="connsiteY91" fmla="*/ 254729 h 271752"/>
                <a:gd name="connsiteX92" fmla="*/ 288 w 509049"/>
                <a:gd name="connsiteY92" fmla="*/ 222878 h 271752"/>
                <a:gd name="connsiteX93" fmla="*/ 31822 w 509049"/>
                <a:gd name="connsiteY93" fmla="*/ 190995 h 271752"/>
                <a:gd name="connsiteX94" fmla="*/ 452474 w 509049"/>
                <a:gd name="connsiteY94" fmla="*/ 118088 h 271752"/>
                <a:gd name="connsiteX95" fmla="*/ 437539 w 509049"/>
                <a:gd name="connsiteY95" fmla="*/ 135272 h 271752"/>
                <a:gd name="connsiteX96" fmla="*/ 452474 w 509049"/>
                <a:gd name="connsiteY96" fmla="*/ 152551 h 271752"/>
                <a:gd name="connsiteX97" fmla="*/ 467314 w 509049"/>
                <a:gd name="connsiteY97" fmla="*/ 135272 h 271752"/>
                <a:gd name="connsiteX98" fmla="*/ 452474 w 509049"/>
                <a:gd name="connsiteY98" fmla="*/ 118088 h 271752"/>
                <a:gd name="connsiteX99" fmla="*/ 209782 w 509049"/>
                <a:gd name="connsiteY99" fmla="*/ 117626 h 271752"/>
                <a:gd name="connsiteX100" fmla="*/ 195119 w 509049"/>
                <a:gd name="connsiteY100" fmla="*/ 132501 h 271752"/>
                <a:gd name="connsiteX101" fmla="*/ 224526 w 509049"/>
                <a:gd name="connsiteY101" fmla="*/ 132501 h 271752"/>
                <a:gd name="connsiteX102" fmla="*/ 209782 w 509049"/>
                <a:gd name="connsiteY102" fmla="*/ 117626 h 271752"/>
                <a:gd name="connsiteX103" fmla="*/ 364733 w 509049"/>
                <a:gd name="connsiteY103" fmla="*/ 113008 h 271752"/>
                <a:gd name="connsiteX104" fmla="*/ 372249 w 509049"/>
                <a:gd name="connsiteY104" fmla="*/ 113008 h 271752"/>
                <a:gd name="connsiteX105" fmla="*/ 387184 w 509049"/>
                <a:gd name="connsiteY105" fmla="*/ 149589 h 271752"/>
                <a:gd name="connsiteX106" fmla="*/ 402023 w 509049"/>
                <a:gd name="connsiteY106" fmla="*/ 113008 h 271752"/>
                <a:gd name="connsiteX107" fmla="*/ 409635 w 509049"/>
                <a:gd name="connsiteY107" fmla="*/ 113008 h 271752"/>
                <a:gd name="connsiteX108" fmla="*/ 387184 w 509049"/>
                <a:gd name="connsiteY108" fmla="*/ 166693 h 271752"/>
                <a:gd name="connsiteX109" fmla="*/ 374008 w 509049"/>
                <a:gd name="connsiteY109" fmla="*/ 175754 h 271752"/>
                <a:gd name="connsiteX110" fmla="*/ 368907 w 509049"/>
                <a:gd name="connsiteY110" fmla="*/ 175101 h 271752"/>
                <a:gd name="connsiteX111" fmla="*/ 370026 w 509049"/>
                <a:gd name="connsiteY111" fmla="*/ 168811 h 271752"/>
                <a:gd name="connsiteX112" fmla="*/ 373816 w 509049"/>
                <a:gd name="connsiteY112" fmla="*/ 169559 h 271752"/>
                <a:gd name="connsiteX113" fmla="*/ 380500 w 509049"/>
                <a:gd name="connsiteY113" fmla="*/ 164845 h 271752"/>
                <a:gd name="connsiteX114" fmla="*/ 383474 w 509049"/>
                <a:gd name="connsiteY114" fmla="*/ 158093 h 271752"/>
                <a:gd name="connsiteX115" fmla="*/ 136881 w 509049"/>
                <a:gd name="connsiteY115" fmla="*/ 113008 h 271752"/>
                <a:gd name="connsiteX116" fmla="*/ 144397 w 509049"/>
                <a:gd name="connsiteY116" fmla="*/ 113008 h 271752"/>
                <a:gd name="connsiteX117" fmla="*/ 159332 w 509049"/>
                <a:gd name="connsiteY117" fmla="*/ 149589 h 271752"/>
                <a:gd name="connsiteX118" fmla="*/ 174171 w 509049"/>
                <a:gd name="connsiteY118" fmla="*/ 113008 h 271752"/>
                <a:gd name="connsiteX119" fmla="*/ 181783 w 509049"/>
                <a:gd name="connsiteY119" fmla="*/ 113008 h 271752"/>
                <a:gd name="connsiteX120" fmla="*/ 163138 w 509049"/>
                <a:gd name="connsiteY120" fmla="*/ 157631 h 271752"/>
                <a:gd name="connsiteX121" fmla="*/ 155526 w 509049"/>
                <a:gd name="connsiteY121" fmla="*/ 157631 h 271752"/>
                <a:gd name="connsiteX122" fmla="*/ 320502 w 509049"/>
                <a:gd name="connsiteY122" fmla="*/ 113007 h 271752"/>
                <a:gd name="connsiteX123" fmla="*/ 327458 w 509049"/>
                <a:gd name="connsiteY123" fmla="*/ 113007 h 271752"/>
                <a:gd name="connsiteX124" fmla="*/ 327458 w 509049"/>
                <a:gd name="connsiteY124" fmla="*/ 157630 h 271752"/>
                <a:gd name="connsiteX125" fmla="*/ 320502 w 509049"/>
                <a:gd name="connsiteY125" fmla="*/ 157630 h 271752"/>
                <a:gd name="connsiteX126" fmla="*/ 121305 w 509049"/>
                <a:gd name="connsiteY126" fmla="*/ 113007 h 271752"/>
                <a:gd name="connsiteX127" fmla="*/ 128261 w 509049"/>
                <a:gd name="connsiteY127" fmla="*/ 113007 h 271752"/>
                <a:gd name="connsiteX128" fmla="*/ 128261 w 509049"/>
                <a:gd name="connsiteY128" fmla="*/ 157630 h 271752"/>
                <a:gd name="connsiteX129" fmla="*/ 121305 w 509049"/>
                <a:gd name="connsiteY129" fmla="*/ 157630 h 271752"/>
                <a:gd name="connsiteX130" fmla="*/ 265878 w 509049"/>
                <a:gd name="connsiteY130" fmla="*/ 112084 h 271752"/>
                <a:gd name="connsiteX131" fmla="*/ 265878 w 509049"/>
                <a:gd name="connsiteY131" fmla="*/ 119203 h 271752"/>
                <a:gd name="connsiteX132" fmla="*/ 263096 w 509049"/>
                <a:gd name="connsiteY132" fmla="*/ 118932 h 271752"/>
                <a:gd name="connsiteX133" fmla="*/ 250943 w 509049"/>
                <a:gd name="connsiteY133" fmla="*/ 126051 h 271752"/>
                <a:gd name="connsiteX134" fmla="*/ 250943 w 509049"/>
                <a:gd name="connsiteY134" fmla="*/ 157647 h 271752"/>
                <a:gd name="connsiteX135" fmla="*/ 243987 w 509049"/>
                <a:gd name="connsiteY135" fmla="*/ 157647 h 271752"/>
                <a:gd name="connsiteX136" fmla="*/ 243987 w 509049"/>
                <a:gd name="connsiteY136" fmla="*/ 113008 h 271752"/>
                <a:gd name="connsiteX137" fmla="*/ 250943 w 509049"/>
                <a:gd name="connsiteY137" fmla="*/ 113008 h 271752"/>
                <a:gd name="connsiteX138" fmla="*/ 250943 w 509049"/>
                <a:gd name="connsiteY138" fmla="*/ 120206 h 271752"/>
                <a:gd name="connsiteX139" fmla="*/ 265878 w 509049"/>
                <a:gd name="connsiteY139" fmla="*/ 112084 h 271752"/>
                <a:gd name="connsiteX140" fmla="*/ 290008 w 509049"/>
                <a:gd name="connsiteY140" fmla="*/ 111909 h 271752"/>
                <a:gd name="connsiteX141" fmla="*/ 306606 w 509049"/>
                <a:gd name="connsiteY141" fmla="*/ 118375 h 271752"/>
                <a:gd name="connsiteX142" fmla="*/ 303360 w 509049"/>
                <a:gd name="connsiteY142" fmla="*/ 123184 h 271752"/>
                <a:gd name="connsiteX143" fmla="*/ 290008 w 509049"/>
                <a:gd name="connsiteY143" fmla="*/ 117547 h 271752"/>
                <a:gd name="connsiteX144" fmla="*/ 280077 w 509049"/>
                <a:gd name="connsiteY144" fmla="*/ 124299 h 271752"/>
                <a:gd name="connsiteX145" fmla="*/ 291031 w 509049"/>
                <a:gd name="connsiteY145" fmla="*/ 131418 h 271752"/>
                <a:gd name="connsiteX146" fmla="*/ 307821 w 509049"/>
                <a:gd name="connsiteY146" fmla="*/ 145273 h 271752"/>
                <a:gd name="connsiteX147" fmla="*/ 290200 w 509049"/>
                <a:gd name="connsiteY147" fmla="*/ 158762 h 271752"/>
                <a:gd name="connsiteX148" fmla="*/ 272114 w 509049"/>
                <a:gd name="connsiteY148" fmla="*/ 151739 h 271752"/>
                <a:gd name="connsiteX149" fmla="*/ 275712 w 509049"/>
                <a:gd name="connsiteY149" fmla="*/ 146738 h 271752"/>
                <a:gd name="connsiteX150" fmla="*/ 290456 w 509049"/>
                <a:gd name="connsiteY150" fmla="*/ 153108 h 271752"/>
                <a:gd name="connsiteX151" fmla="*/ 301041 w 509049"/>
                <a:gd name="connsiteY151" fmla="*/ 145719 h 271752"/>
                <a:gd name="connsiteX152" fmla="*/ 289544 w 509049"/>
                <a:gd name="connsiteY152" fmla="*/ 137772 h 271752"/>
                <a:gd name="connsiteX153" fmla="*/ 273313 w 509049"/>
                <a:gd name="connsiteY153" fmla="*/ 124745 h 271752"/>
                <a:gd name="connsiteX154" fmla="*/ 290008 w 509049"/>
                <a:gd name="connsiteY154" fmla="*/ 111909 h 271752"/>
                <a:gd name="connsiteX155" fmla="*/ 209862 w 509049"/>
                <a:gd name="connsiteY155" fmla="*/ 111909 h 271752"/>
                <a:gd name="connsiteX156" fmla="*/ 231386 w 509049"/>
                <a:gd name="connsiteY156" fmla="*/ 135845 h 271752"/>
                <a:gd name="connsiteX157" fmla="*/ 231386 w 509049"/>
                <a:gd name="connsiteY157" fmla="*/ 137597 h 271752"/>
                <a:gd name="connsiteX158" fmla="*/ 195119 w 509049"/>
                <a:gd name="connsiteY158" fmla="*/ 137597 h 271752"/>
                <a:gd name="connsiteX159" fmla="*/ 211254 w 509049"/>
                <a:gd name="connsiteY159" fmla="*/ 153029 h 271752"/>
                <a:gd name="connsiteX160" fmla="*/ 225086 w 509049"/>
                <a:gd name="connsiteY160" fmla="*/ 147391 h 271752"/>
                <a:gd name="connsiteX161" fmla="*/ 228428 w 509049"/>
                <a:gd name="connsiteY161" fmla="*/ 151914 h 271752"/>
                <a:gd name="connsiteX162" fmla="*/ 210614 w 509049"/>
                <a:gd name="connsiteY162" fmla="*/ 158746 h 271752"/>
                <a:gd name="connsiteX163" fmla="*/ 187795 w 509049"/>
                <a:gd name="connsiteY163" fmla="*/ 135272 h 271752"/>
                <a:gd name="connsiteX164" fmla="*/ 209862 w 509049"/>
                <a:gd name="connsiteY164" fmla="*/ 111909 h 271752"/>
                <a:gd name="connsiteX165" fmla="*/ 452458 w 509049"/>
                <a:gd name="connsiteY165" fmla="*/ 111893 h 271752"/>
                <a:gd name="connsiteX166" fmla="*/ 474637 w 509049"/>
                <a:gd name="connsiteY166" fmla="*/ 135272 h 271752"/>
                <a:gd name="connsiteX167" fmla="*/ 452458 w 509049"/>
                <a:gd name="connsiteY167" fmla="*/ 158746 h 271752"/>
                <a:gd name="connsiteX168" fmla="*/ 430295 w 509049"/>
                <a:gd name="connsiteY168" fmla="*/ 135272 h 271752"/>
                <a:gd name="connsiteX169" fmla="*/ 452458 w 509049"/>
                <a:gd name="connsiteY169" fmla="*/ 111893 h 271752"/>
                <a:gd name="connsiteX170" fmla="*/ 91707 w 509049"/>
                <a:gd name="connsiteY170" fmla="*/ 111893 h 271752"/>
                <a:gd name="connsiteX171" fmla="*/ 105986 w 509049"/>
                <a:gd name="connsiteY171" fmla="*/ 126306 h 271752"/>
                <a:gd name="connsiteX172" fmla="*/ 105986 w 509049"/>
                <a:gd name="connsiteY172" fmla="*/ 157631 h 271752"/>
                <a:gd name="connsiteX173" fmla="*/ 99030 w 509049"/>
                <a:gd name="connsiteY173" fmla="*/ 157631 h 271752"/>
                <a:gd name="connsiteX174" fmla="*/ 99030 w 509049"/>
                <a:gd name="connsiteY174" fmla="*/ 128440 h 271752"/>
                <a:gd name="connsiteX175" fmla="*/ 99046 w 509049"/>
                <a:gd name="connsiteY175" fmla="*/ 128440 h 271752"/>
                <a:gd name="connsiteX176" fmla="*/ 89020 w 509049"/>
                <a:gd name="connsiteY176" fmla="*/ 118088 h 271752"/>
                <a:gd name="connsiteX177" fmla="*/ 75748 w 509049"/>
                <a:gd name="connsiteY177" fmla="*/ 125016 h 271752"/>
                <a:gd name="connsiteX178" fmla="*/ 75748 w 509049"/>
                <a:gd name="connsiteY178" fmla="*/ 157631 h 271752"/>
                <a:gd name="connsiteX179" fmla="*/ 68792 w 509049"/>
                <a:gd name="connsiteY179" fmla="*/ 157631 h 271752"/>
                <a:gd name="connsiteX180" fmla="*/ 68792 w 509049"/>
                <a:gd name="connsiteY180" fmla="*/ 113008 h 271752"/>
                <a:gd name="connsiteX181" fmla="*/ 75748 w 509049"/>
                <a:gd name="connsiteY181" fmla="*/ 113008 h 271752"/>
                <a:gd name="connsiteX182" fmla="*/ 75748 w 509049"/>
                <a:gd name="connsiteY182" fmla="*/ 119474 h 271752"/>
                <a:gd name="connsiteX183" fmla="*/ 91707 w 509049"/>
                <a:gd name="connsiteY183" fmla="*/ 111893 h 271752"/>
                <a:gd name="connsiteX184" fmla="*/ 344153 w 509049"/>
                <a:gd name="connsiteY184" fmla="*/ 100809 h 271752"/>
                <a:gd name="connsiteX185" fmla="*/ 351109 w 509049"/>
                <a:gd name="connsiteY185" fmla="*/ 100809 h 271752"/>
                <a:gd name="connsiteX186" fmla="*/ 351109 w 509049"/>
                <a:gd name="connsiteY186" fmla="*/ 113008 h 271752"/>
                <a:gd name="connsiteX187" fmla="*/ 360208 w 509049"/>
                <a:gd name="connsiteY187" fmla="*/ 113008 h 271752"/>
                <a:gd name="connsiteX188" fmla="*/ 360208 w 509049"/>
                <a:gd name="connsiteY188" fmla="*/ 119107 h 271752"/>
                <a:gd name="connsiteX189" fmla="*/ 351109 w 509049"/>
                <a:gd name="connsiteY189" fmla="*/ 119107 h 271752"/>
                <a:gd name="connsiteX190" fmla="*/ 351109 w 509049"/>
                <a:gd name="connsiteY190" fmla="*/ 146818 h 271752"/>
                <a:gd name="connsiteX191" fmla="*/ 355650 w 509049"/>
                <a:gd name="connsiteY191" fmla="*/ 152551 h 271752"/>
                <a:gd name="connsiteX192" fmla="*/ 360383 w 509049"/>
                <a:gd name="connsiteY192" fmla="*/ 150704 h 271752"/>
                <a:gd name="connsiteX193" fmla="*/ 362430 w 509049"/>
                <a:gd name="connsiteY193" fmla="*/ 155879 h 271752"/>
                <a:gd name="connsiteX194" fmla="*/ 354083 w 509049"/>
                <a:gd name="connsiteY194" fmla="*/ 158746 h 271752"/>
                <a:gd name="connsiteX195" fmla="*/ 344153 w 509049"/>
                <a:gd name="connsiteY195" fmla="*/ 148299 h 271752"/>
                <a:gd name="connsiteX196" fmla="*/ 344153 w 509049"/>
                <a:gd name="connsiteY196" fmla="*/ 119107 h 271752"/>
                <a:gd name="connsiteX197" fmla="*/ 336733 w 509049"/>
                <a:gd name="connsiteY197" fmla="*/ 119107 h 271752"/>
                <a:gd name="connsiteX198" fmla="*/ 336733 w 509049"/>
                <a:gd name="connsiteY198" fmla="*/ 113008 h 271752"/>
                <a:gd name="connsiteX199" fmla="*/ 344153 w 509049"/>
                <a:gd name="connsiteY199" fmla="*/ 113008 h 271752"/>
                <a:gd name="connsiteX200" fmla="*/ 323940 w 509049"/>
                <a:gd name="connsiteY200" fmla="*/ 96190 h 271752"/>
                <a:gd name="connsiteX201" fmla="*/ 328674 w 509049"/>
                <a:gd name="connsiteY201" fmla="*/ 100808 h 271752"/>
                <a:gd name="connsiteX202" fmla="*/ 323940 w 509049"/>
                <a:gd name="connsiteY202" fmla="*/ 105522 h 271752"/>
                <a:gd name="connsiteX203" fmla="*/ 319303 w 509049"/>
                <a:gd name="connsiteY203" fmla="*/ 100808 h 271752"/>
                <a:gd name="connsiteX204" fmla="*/ 323940 w 509049"/>
                <a:gd name="connsiteY204" fmla="*/ 96190 h 271752"/>
                <a:gd name="connsiteX205" fmla="*/ 124727 w 509049"/>
                <a:gd name="connsiteY205" fmla="*/ 96190 h 271752"/>
                <a:gd name="connsiteX206" fmla="*/ 129461 w 509049"/>
                <a:gd name="connsiteY206" fmla="*/ 100808 h 271752"/>
                <a:gd name="connsiteX207" fmla="*/ 124727 w 509049"/>
                <a:gd name="connsiteY207" fmla="*/ 105522 h 271752"/>
                <a:gd name="connsiteX208" fmla="*/ 120090 w 509049"/>
                <a:gd name="connsiteY208" fmla="*/ 100808 h 271752"/>
                <a:gd name="connsiteX209" fmla="*/ 124727 w 509049"/>
                <a:gd name="connsiteY209" fmla="*/ 96190 h 271752"/>
                <a:gd name="connsiteX210" fmla="*/ 2766 w 509049"/>
                <a:gd name="connsiteY210" fmla="*/ 96015 h 271752"/>
                <a:gd name="connsiteX211" fmla="*/ 2782 w 509049"/>
                <a:gd name="connsiteY211" fmla="*/ 96015 h 271752"/>
                <a:gd name="connsiteX212" fmla="*/ 10473 w 509049"/>
                <a:gd name="connsiteY212" fmla="*/ 96015 h 271752"/>
                <a:gd name="connsiteX213" fmla="*/ 10473 w 509049"/>
                <a:gd name="connsiteY213" fmla="*/ 133535 h 271752"/>
                <a:gd name="connsiteX214" fmla="*/ 27999 w 509049"/>
                <a:gd name="connsiteY214" fmla="*/ 151913 h 271752"/>
                <a:gd name="connsiteX215" fmla="*/ 45541 w 509049"/>
                <a:gd name="connsiteY215" fmla="*/ 133535 h 271752"/>
                <a:gd name="connsiteX216" fmla="*/ 45541 w 509049"/>
                <a:gd name="connsiteY216" fmla="*/ 96015 h 271752"/>
                <a:gd name="connsiteX217" fmla="*/ 53233 w 509049"/>
                <a:gd name="connsiteY217" fmla="*/ 96015 h 271752"/>
                <a:gd name="connsiteX218" fmla="*/ 53233 w 509049"/>
                <a:gd name="connsiteY218" fmla="*/ 133615 h 271752"/>
                <a:gd name="connsiteX219" fmla="*/ 27999 w 509049"/>
                <a:gd name="connsiteY219" fmla="*/ 158745 h 271752"/>
                <a:gd name="connsiteX220" fmla="*/ 2766 w 509049"/>
                <a:gd name="connsiteY220" fmla="*/ 133711 h 271752"/>
                <a:gd name="connsiteX221" fmla="*/ 502269 w 509049"/>
                <a:gd name="connsiteY221" fmla="*/ 95076 h 271752"/>
                <a:gd name="connsiteX222" fmla="*/ 509049 w 509049"/>
                <a:gd name="connsiteY222" fmla="*/ 96653 h 271752"/>
                <a:gd name="connsiteX223" fmla="*/ 507290 w 509049"/>
                <a:gd name="connsiteY223" fmla="*/ 101828 h 271752"/>
                <a:gd name="connsiteX224" fmla="*/ 503293 w 509049"/>
                <a:gd name="connsiteY224" fmla="*/ 100809 h 271752"/>
                <a:gd name="connsiteX225" fmla="*/ 496241 w 509049"/>
                <a:gd name="connsiteY225" fmla="*/ 109584 h 271752"/>
                <a:gd name="connsiteX226" fmla="*/ 496241 w 509049"/>
                <a:gd name="connsiteY226" fmla="*/ 113008 h 271752"/>
                <a:gd name="connsiteX227" fmla="*/ 505324 w 509049"/>
                <a:gd name="connsiteY227" fmla="*/ 113008 h 271752"/>
                <a:gd name="connsiteX228" fmla="*/ 505324 w 509049"/>
                <a:gd name="connsiteY228" fmla="*/ 119108 h 271752"/>
                <a:gd name="connsiteX229" fmla="*/ 496241 w 509049"/>
                <a:gd name="connsiteY229" fmla="*/ 119108 h 271752"/>
                <a:gd name="connsiteX230" fmla="*/ 496241 w 509049"/>
                <a:gd name="connsiteY230" fmla="*/ 157631 h 271752"/>
                <a:gd name="connsiteX231" fmla="*/ 489285 w 509049"/>
                <a:gd name="connsiteY231" fmla="*/ 157631 h 271752"/>
                <a:gd name="connsiteX232" fmla="*/ 489285 w 509049"/>
                <a:gd name="connsiteY232" fmla="*/ 119108 h 271752"/>
                <a:gd name="connsiteX233" fmla="*/ 481865 w 509049"/>
                <a:gd name="connsiteY233" fmla="*/ 119108 h 271752"/>
                <a:gd name="connsiteX234" fmla="*/ 481865 w 509049"/>
                <a:gd name="connsiteY234" fmla="*/ 113008 h 271752"/>
                <a:gd name="connsiteX235" fmla="*/ 489285 w 509049"/>
                <a:gd name="connsiteY235" fmla="*/ 113008 h 271752"/>
                <a:gd name="connsiteX236" fmla="*/ 489285 w 509049"/>
                <a:gd name="connsiteY236" fmla="*/ 109584 h 271752"/>
                <a:gd name="connsiteX237" fmla="*/ 502269 w 509049"/>
                <a:gd name="connsiteY237" fmla="*/ 95076 h 271752"/>
                <a:gd name="connsiteX238" fmla="*/ 18181 w 509049"/>
                <a:gd name="connsiteY238" fmla="*/ 38253 h 271752"/>
                <a:gd name="connsiteX239" fmla="*/ 7148 w 509049"/>
                <a:gd name="connsiteY239" fmla="*/ 48048 h 271752"/>
                <a:gd name="connsiteX240" fmla="*/ 18181 w 509049"/>
                <a:gd name="connsiteY240" fmla="*/ 57746 h 271752"/>
                <a:gd name="connsiteX241" fmla="*/ 30526 w 509049"/>
                <a:gd name="connsiteY241" fmla="*/ 52204 h 271752"/>
                <a:gd name="connsiteX242" fmla="*/ 30526 w 509049"/>
                <a:gd name="connsiteY242" fmla="*/ 43795 h 271752"/>
                <a:gd name="connsiteX243" fmla="*/ 18181 w 509049"/>
                <a:gd name="connsiteY243" fmla="*/ 38253 h 271752"/>
                <a:gd name="connsiteX244" fmla="*/ 207368 w 509049"/>
                <a:gd name="connsiteY244" fmla="*/ 21627 h 271752"/>
                <a:gd name="connsiteX245" fmla="*/ 192705 w 509049"/>
                <a:gd name="connsiteY245" fmla="*/ 36502 h 271752"/>
                <a:gd name="connsiteX246" fmla="*/ 222112 w 509049"/>
                <a:gd name="connsiteY246" fmla="*/ 36502 h 271752"/>
                <a:gd name="connsiteX247" fmla="*/ 207368 w 509049"/>
                <a:gd name="connsiteY247" fmla="*/ 21627 h 271752"/>
                <a:gd name="connsiteX248" fmla="*/ 207448 w 509049"/>
                <a:gd name="connsiteY248" fmla="*/ 15894 h 271752"/>
                <a:gd name="connsiteX249" fmla="*/ 228972 w 509049"/>
                <a:gd name="connsiteY249" fmla="*/ 39830 h 271752"/>
                <a:gd name="connsiteX250" fmla="*/ 228972 w 509049"/>
                <a:gd name="connsiteY250" fmla="*/ 41582 h 271752"/>
                <a:gd name="connsiteX251" fmla="*/ 192705 w 509049"/>
                <a:gd name="connsiteY251" fmla="*/ 41582 h 271752"/>
                <a:gd name="connsiteX252" fmla="*/ 208840 w 509049"/>
                <a:gd name="connsiteY252" fmla="*/ 57014 h 271752"/>
                <a:gd name="connsiteX253" fmla="*/ 222672 w 509049"/>
                <a:gd name="connsiteY253" fmla="*/ 51376 h 271752"/>
                <a:gd name="connsiteX254" fmla="*/ 226014 w 509049"/>
                <a:gd name="connsiteY254" fmla="*/ 55899 h 271752"/>
                <a:gd name="connsiteX255" fmla="*/ 208200 w 509049"/>
                <a:gd name="connsiteY255" fmla="*/ 62731 h 271752"/>
                <a:gd name="connsiteX256" fmla="*/ 185381 w 509049"/>
                <a:gd name="connsiteY256" fmla="*/ 39257 h 271752"/>
                <a:gd name="connsiteX257" fmla="*/ 207448 w 509049"/>
                <a:gd name="connsiteY257" fmla="*/ 15894 h 271752"/>
                <a:gd name="connsiteX258" fmla="*/ 20148 w 509049"/>
                <a:gd name="connsiteY258" fmla="*/ 15894 h 271752"/>
                <a:gd name="connsiteX259" fmla="*/ 37498 w 509049"/>
                <a:gd name="connsiteY259" fmla="*/ 30959 h 271752"/>
                <a:gd name="connsiteX260" fmla="*/ 37498 w 509049"/>
                <a:gd name="connsiteY260" fmla="*/ 61632 h 271752"/>
                <a:gd name="connsiteX261" fmla="*/ 30542 w 509049"/>
                <a:gd name="connsiteY261" fmla="*/ 61632 h 271752"/>
                <a:gd name="connsiteX262" fmla="*/ 30542 w 509049"/>
                <a:gd name="connsiteY262" fmla="*/ 56552 h 271752"/>
                <a:gd name="connsiteX263" fmla="*/ 30526 w 509049"/>
                <a:gd name="connsiteY263" fmla="*/ 56552 h 271752"/>
                <a:gd name="connsiteX264" fmla="*/ 15687 w 509049"/>
                <a:gd name="connsiteY264" fmla="*/ 62747 h 271752"/>
                <a:gd name="connsiteX265" fmla="*/ 0 w 509049"/>
                <a:gd name="connsiteY265" fmla="*/ 47968 h 271752"/>
                <a:gd name="connsiteX266" fmla="*/ 15687 w 509049"/>
                <a:gd name="connsiteY266" fmla="*/ 33285 h 271752"/>
                <a:gd name="connsiteX267" fmla="*/ 30526 w 509049"/>
                <a:gd name="connsiteY267" fmla="*/ 39384 h 271752"/>
                <a:gd name="connsiteX268" fmla="*/ 30526 w 509049"/>
                <a:gd name="connsiteY268" fmla="*/ 31326 h 271752"/>
                <a:gd name="connsiteX269" fmla="*/ 19205 w 509049"/>
                <a:gd name="connsiteY269" fmla="*/ 21898 h 271752"/>
                <a:gd name="connsiteX270" fmla="*/ 5485 w 509049"/>
                <a:gd name="connsiteY270" fmla="*/ 28093 h 271752"/>
                <a:gd name="connsiteX271" fmla="*/ 2239 w 509049"/>
                <a:gd name="connsiteY271" fmla="*/ 23283 h 271752"/>
                <a:gd name="connsiteX272" fmla="*/ 20148 w 509049"/>
                <a:gd name="connsiteY272" fmla="*/ 15894 h 271752"/>
                <a:gd name="connsiteX273" fmla="*/ 108130 w 509049"/>
                <a:gd name="connsiteY273" fmla="*/ 4810 h 271752"/>
                <a:gd name="connsiteX274" fmla="*/ 115086 w 509049"/>
                <a:gd name="connsiteY274" fmla="*/ 4810 h 271752"/>
                <a:gd name="connsiteX275" fmla="*/ 115086 w 509049"/>
                <a:gd name="connsiteY275" fmla="*/ 17009 h 271752"/>
                <a:gd name="connsiteX276" fmla="*/ 124184 w 509049"/>
                <a:gd name="connsiteY276" fmla="*/ 17009 h 271752"/>
                <a:gd name="connsiteX277" fmla="*/ 124184 w 509049"/>
                <a:gd name="connsiteY277" fmla="*/ 23108 h 271752"/>
                <a:gd name="connsiteX278" fmla="*/ 115086 w 509049"/>
                <a:gd name="connsiteY278" fmla="*/ 23108 h 271752"/>
                <a:gd name="connsiteX279" fmla="*/ 115086 w 509049"/>
                <a:gd name="connsiteY279" fmla="*/ 50819 h 271752"/>
                <a:gd name="connsiteX280" fmla="*/ 119627 w 509049"/>
                <a:gd name="connsiteY280" fmla="*/ 56552 h 271752"/>
                <a:gd name="connsiteX281" fmla="*/ 124360 w 509049"/>
                <a:gd name="connsiteY281" fmla="*/ 54705 h 271752"/>
                <a:gd name="connsiteX282" fmla="*/ 126407 w 509049"/>
                <a:gd name="connsiteY282" fmla="*/ 59880 h 271752"/>
                <a:gd name="connsiteX283" fmla="*/ 118060 w 509049"/>
                <a:gd name="connsiteY283" fmla="*/ 62747 h 271752"/>
                <a:gd name="connsiteX284" fmla="*/ 108130 w 509049"/>
                <a:gd name="connsiteY284" fmla="*/ 52300 h 271752"/>
                <a:gd name="connsiteX285" fmla="*/ 108130 w 509049"/>
                <a:gd name="connsiteY285" fmla="*/ 23108 h 271752"/>
                <a:gd name="connsiteX286" fmla="*/ 100710 w 509049"/>
                <a:gd name="connsiteY286" fmla="*/ 23108 h 271752"/>
                <a:gd name="connsiteX287" fmla="*/ 100710 w 509049"/>
                <a:gd name="connsiteY287" fmla="*/ 17009 h 271752"/>
                <a:gd name="connsiteX288" fmla="*/ 108130 w 509049"/>
                <a:gd name="connsiteY288" fmla="*/ 17009 h 271752"/>
                <a:gd name="connsiteX289" fmla="*/ 54161 w 509049"/>
                <a:gd name="connsiteY289" fmla="*/ 4810 h 271752"/>
                <a:gd name="connsiteX290" fmla="*/ 61117 w 509049"/>
                <a:gd name="connsiteY290" fmla="*/ 4810 h 271752"/>
                <a:gd name="connsiteX291" fmla="*/ 61117 w 509049"/>
                <a:gd name="connsiteY291" fmla="*/ 17009 h 271752"/>
                <a:gd name="connsiteX292" fmla="*/ 70215 w 509049"/>
                <a:gd name="connsiteY292" fmla="*/ 17009 h 271752"/>
                <a:gd name="connsiteX293" fmla="*/ 70215 w 509049"/>
                <a:gd name="connsiteY293" fmla="*/ 23108 h 271752"/>
                <a:gd name="connsiteX294" fmla="*/ 61117 w 509049"/>
                <a:gd name="connsiteY294" fmla="*/ 23108 h 271752"/>
                <a:gd name="connsiteX295" fmla="*/ 61117 w 509049"/>
                <a:gd name="connsiteY295" fmla="*/ 50819 h 271752"/>
                <a:gd name="connsiteX296" fmla="*/ 65658 w 509049"/>
                <a:gd name="connsiteY296" fmla="*/ 56552 h 271752"/>
                <a:gd name="connsiteX297" fmla="*/ 70391 w 509049"/>
                <a:gd name="connsiteY297" fmla="*/ 54705 h 271752"/>
                <a:gd name="connsiteX298" fmla="*/ 72438 w 509049"/>
                <a:gd name="connsiteY298" fmla="*/ 59880 h 271752"/>
                <a:gd name="connsiteX299" fmla="*/ 64091 w 509049"/>
                <a:gd name="connsiteY299" fmla="*/ 62747 h 271752"/>
                <a:gd name="connsiteX300" fmla="*/ 54161 w 509049"/>
                <a:gd name="connsiteY300" fmla="*/ 52300 h 271752"/>
                <a:gd name="connsiteX301" fmla="*/ 54161 w 509049"/>
                <a:gd name="connsiteY301" fmla="*/ 23108 h 271752"/>
                <a:gd name="connsiteX302" fmla="*/ 46741 w 509049"/>
                <a:gd name="connsiteY302" fmla="*/ 23108 h 271752"/>
                <a:gd name="connsiteX303" fmla="*/ 46741 w 509049"/>
                <a:gd name="connsiteY303" fmla="*/ 17009 h 271752"/>
                <a:gd name="connsiteX304" fmla="*/ 54161 w 509049"/>
                <a:gd name="connsiteY304" fmla="*/ 17009 h 271752"/>
                <a:gd name="connsiteX305" fmla="*/ 135394 w 509049"/>
                <a:gd name="connsiteY305" fmla="*/ 0 h 271752"/>
                <a:gd name="connsiteX306" fmla="*/ 142350 w 509049"/>
                <a:gd name="connsiteY306" fmla="*/ 0 h 271752"/>
                <a:gd name="connsiteX307" fmla="*/ 142350 w 509049"/>
                <a:gd name="connsiteY307" fmla="*/ 23474 h 271752"/>
                <a:gd name="connsiteX308" fmla="*/ 158405 w 509049"/>
                <a:gd name="connsiteY308" fmla="*/ 15894 h 271752"/>
                <a:gd name="connsiteX309" fmla="*/ 172685 w 509049"/>
                <a:gd name="connsiteY309" fmla="*/ 30115 h 271752"/>
                <a:gd name="connsiteX310" fmla="*/ 172685 w 509049"/>
                <a:gd name="connsiteY310" fmla="*/ 61616 h 271752"/>
                <a:gd name="connsiteX311" fmla="*/ 165729 w 509049"/>
                <a:gd name="connsiteY311" fmla="*/ 61616 h 271752"/>
                <a:gd name="connsiteX312" fmla="*/ 165729 w 509049"/>
                <a:gd name="connsiteY312" fmla="*/ 32249 h 271752"/>
                <a:gd name="connsiteX313" fmla="*/ 155622 w 509049"/>
                <a:gd name="connsiteY313" fmla="*/ 22089 h 271752"/>
                <a:gd name="connsiteX314" fmla="*/ 142350 w 509049"/>
                <a:gd name="connsiteY314" fmla="*/ 29016 h 271752"/>
                <a:gd name="connsiteX315" fmla="*/ 142350 w 509049"/>
                <a:gd name="connsiteY315" fmla="*/ 61632 h 271752"/>
                <a:gd name="connsiteX316" fmla="*/ 135394 w 509049"/>
                <a:gd name="connsiteY316" fmla="*/ 61632 h 27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09049" h="271752">
                  <a:moveTo>
                    <a:pt x="204393" y="230266"/>
                  </a:moveTo>
                  <a:cubicBezTo>
                    <a:pt x="197901" y="230266"/>
                    <a:pt x="193360" y="234327"/>
                    <a:pt x="193360" y="240061"/>
                  </a:cubicBezTo>
                  <a:cubicBezTo>
                    <a:pt x="193360" y="245698"/>
                    <a:pt x="197901" y="249759"/>
                    <a:pt x="204393" y="249759"/>
                  </a:cubicBezTo>
                  <a:cubicBezTo>
                    <a:pt x="209303" y="249759"/>
                    <a:pt x="214036" y="247912"/>
                    <a:pt x="216738" y="244217"/>
                  </a:cubicBezTo>
                  <a:lnTo>
                    <a:pt x="216738" y="235808"/>
                  </a:lnTo>
                  <a:cubicBezTo>
                    <a:pt x="214052" y="232114"/>
                    <a:pt x="209319" y="230266"/>
                    <a:pt x="204393" y="230266"/>
                  </a:cubicBezTo>
                  <a:close/>
                  <a:moveTo>
                    <a:pt x="313179" y="214102"/>
                  </a:moveTo>
                  <a:cubicBezTo>
                    <a:pt x="303633" y="214102"/>
                    <a:pt x="298244" y="222224"/>
                    <a:pt x="298244" y="231286"/>
                  </a:cubicBezTo>
                  <a:cubicBezTo>
                    <a:pt x="298244" y="240427"/>
                    <a:pt x="303633" y="248565"/>
                    <a:pt x="313179" y="248565"/>
                  </a:cubicBezTo>
                  <a:cubicBezTo>
                    <a:pt x="322742" y="248549"/>
                    <a:pt x="328019" y="240427"/>
                    <a:pt x="328019" y="231286"/>
                  </a:cubicBezTo>
                  <a:cubicBezTo>
                    <a:pt x="328019" y="222224"/>
                    <a:pt x="322726" y="214102"/>
                    <a:pt x="313179" y="214102"/>
                  </a:cubicBezTo>
                  <a:close/>
                  <a:moveTo>
                    <a:pt x="258011" y="214102"/>
                  </a:moveTo>
                  <a:cubicBezTo>
                    <a:pt x="249008" y="214102"/>
                    <a:pt x="243635" y="221221"/>
                    <a:pt x="243635" y="231095"/>
                  </a:cubicBezTo>
                  <a:cubicBezTo>
                    <a:pt x="243635" y="240889"/>
                    <a:pt x="249024" y="248087"/>
                    <a:pt x="258011" y="248087"/>
                  </a:cubicBezTo>
                  <a:cubicBezTo>
                    <a:pt x="263575" y="248087"/>
                    <a:pt x="268964" y="244663"/>
                    <a:pt x="271363" y="240793"/>
                  </a:cubicBezTo>
                  <a:lnTo>
                    <a:pt x="271363" y="221300"/>
                  </a:lnTo>
                  <a:cubicBezTo>
                    <a:pt x="268948" y="217415"/>
                    <a:pt x="263575" y="214102"/>
                    <a:pt x="258011" y="214102"/>
                  </a:cubicBezTo>
                  <a:close/>
                  <a:moveTo>
                    <a:pt x="119163" y="209006"/>
                  </a:moveTo>
                  <a:lnTo>
                    <a:pt x="126119" y="209006"/>
                  </a:lnTo>
                  <a:lnTo>
                    <a:pt x="126119" y="253630"/>
                  </a:lnTo>
                  <a:lnTo>
                    <a:pt x="119163" y="253630"/>
                  </a:lnTo>
                  <a:close/>
                  <a:moveTo>
                    <a:pt x="256331" y="207923"/>
                  </a:moveTo>
                  <a:cubicBezTo>
                    <a:pt x="262360" y="207923"/>
                    <a:pt x="267749" y="210885"/>
                    <a:pt x="271363" y="215774"/>
                  </a:cubicBezTo>
                  <a:lnTo>
                    <a:pt x="271363" y="209022"/>
                  </a:lnTo>
                  <a:lnTo>
                    <a:pt x="278319" y="209022"/>
                  </a:lnTo>
                  <a:lnTo>
                    <a:pt x="278319" y="252355"/>
                  </a:lnTo>
                  <a:cubicBezTo>
                    <a:pt x="278319" y="267134"/>
                    <a:pt x="267925" y="271752"/>
                    <a:pt x="256987" y="271752"/>
                  </a:cubicBezTo>
                  <a:cubicBezTo>
                    <a:pt x="249375" y="271752"/>
                    <a:pt x="244194" y="270271"/>
                    <a:pt x="238901" y="265095"/>
                  </a:cubicBezTo>
                  <a:lnTo>
                    <a:pt x="242420" y="259920"/>
                  </a:lnTo>
                  <a:cubicBezTo>
                    <a:pt x="246129" y="264363"/>
                    <a:pt x="250575" y="266019"/>
                    <a:pt x="256987" y="266019"/>
                  </a:cubicBezTo>
                  <a:cubicBezTo>
                    <a:pt x="264407" y="266019"/>
                    <a:pt x="271363" y="262420"/>
                    <a:pt x="271363" y="252626"/>
                  </a:cubicBezTo>
                  <a:lnTo>
                    <a:pt x="271363" y="246256"/>
                  </a:lnTo>
                  <a:cubicBezTo>
                    <a:pt x="268117" y="250778"/>
                    <a:pt x="262648" y="254202"/>
                    <a:pt x="256331" y="254202"/>
                  </a:cubicBezTo>
                  <a:cubicBezTo>
                    <a:pt x="244642" y="254202"/>
                    <a:pt x="236391" y="245523"/>
                    <a:pt x="236391" y="231110"/>
                  </a:cubicBezTo>
                  <a:cubicBezTo>
                    <a:pt x="236391" y="216793"/>
                    <a:pt x="244546" y="207923"/>
                    <a:pt x="256331" y="207923"/>
                  </a:cubicBezTo>
                  <a:close/>
                  <a:moveTo>
                    <a:pt x="313179" y="207907"/>
                  </a:moveTo>
                  <a:cubicBezTo>
                    <a:pt x="326819" y="207907"/>
                    <a:pt x="335358" y="218338"/>
                    <a:pt x="335358" y="231286"/>
                  </a:cubicBezTo>
                  <a:cubicBezTo>
                    <a:pt x="335358" y="244233"/>
                    <a:pt x="326819" y="254760"/>
                    <a:pt x="313179" y="254760"/>
                  </a:cubicBezTo>
                  <a:cubicBezTo>
                    <a:pt x="299539" y="254744"/>
                    <a:pt x="291016" y="244217"/>
                    <a:pt x="291016" y="231286"/>
                  </a:cubicBezTo>
                  <a:cubicBezTo>
                    <a:pt x="291016" y="218354"/>
                    <a:pt x="299555" y="207907"/>
                    <a:pt x="313179" y="207907"/>
                  </a:cubicBezTo>
                  <a:close/>
                  <a:moveTo>
                    <a:pt x="206360" y="207907"/>
                  </a:moveTo>
                  <a:cubicBezTo>
                    <a:pt x="215827" y="207907"/>
                    <a:pt x="223710" y="212159"/>
                    <a:pt x="223710" y="222972"/>
                  </a:cubicBezTo>
                  <a:lnTo>
                    <a:pt x="223710" y="253645"/>
                  </a:lnTo>
                  <a:lnTo>
                    <a:pt x="216754" y="253645"/>
                  </a:lnTo>
                  <a:lnTo>
                    <a:pt x="216754" y="248549"/>
                  </a:lnTo>
                  <a:lnTo>
                    <a:pt x="216738" y="248549"/>
                  </a:lnTo>
                  <a:cubicBezTo>
                    <a:pt x="213029" y="252610"/>
                    <a:pt x="207927" y="254744"/>
                    <a:pt x="201899" y="254744"/>
                  </a:cubicBezTo>
                  <a:cubicBezTo>
                    <a:pt x="194287" y="254744"/>
                    <a:pt x="186212" y="249664"/>
                    <a:pt x="186212" y="239965"/>
                  </a:cubicBezTo>
                  <a:cubicBezTo>
                    <a:pt x="186212" y="229980"/>
                    <a:pt x="194287" y="225282"/>
                    <a:pt x="201899" y="225282"/>
                  </a:cubicBezTo>
                  <a:cubicBezTo>
                    <a:pt x="208023" y="225282"/>
                    <a:pt x="213124" y="227225"/>
                    <a:pt x="216738" y="231381"/>
                  </a:cubicBezTo>
                  <a:lnTo>
                    <a:pt x="216738" y="223339"/>
                  </a:lnTo>
                  <a:cubicBezTo>
                    <a:pt x="216738" y="217335"/>
                    <a:pt x="211909" y="213911"/>
                    <a:pt x="205417" y="213911"/>
                  </a:cubicBezTo>
                  <a:cubicBezTo>
                    <a:pt x="200044" y="213911"/>
                    <a:pt x="195679" y="215854"/>
                    <a:pt x="191697" y="220106"/>
                  </a:cubicBezTo>
                  <a:lnTo>
                    <a:pt x="188451" y="215296"/>
                  </a:lnTo>
                  <a:cubicBezTo>
                    <a:pt x="193280" y="210312"/>
                    <a:pt x="199037" y="207907"/>
                    <a:pt x="206360" y="207907"/>
                  </a:cubicBezTo>
                  <a:close/>
                  <a:moveTo>
                    <a:pt x="161187" y="207907"/>
                  </a:moveTo>
                  <a:cubicBezTo>
                    <a:pt x="169358" y="207907"/>
                    <a:pt x="174172" y="211235"/>
                    <a:pt x="177610" y="215663"/>
                  </a:cubicBezTo>
                  <a:lnTo>
                    <a:pt x="172972" y="219915"/>
                  </a:lnTo>
                  <a:cubicBezTo>
                    <a:pt x="169998" y="215854"/>
                    <a:pt x="166192" y="214086"/>
                    <a:pt x="161555" y="214086"/>
                  </a:cubicBezTo>
                  <a:cubicBezTo>
                    <a:pt x="151992" y="214086"/>
                    <a:pt x="146060" y="221380"/>
                    <a:pt x="146060" y="231270"/>
                  </a:cubicBezTo>
                  <a:cubicBezTo>
                    <a:pt x="146060" y="241159"/>
                    <a:pt x="151992" y="248549"/>
                    <a:pt x="161555" y="248549"/>
                  </a:cubicBezTo>
                  <a:cubicBezTo>
                    <a:pt x="166192" y="248549"/>
                    <a:pt x="169998" y="246701"/>
                    <a:pt x="172972" y="242720"/>
                  </a:cubicBezTo>
                  <a:lnTo>
                    <a:pt x="177610" y="246972"/>
                  </a:lnTo>
                  <a:cubicBezTo>
                    <a:pt x="174172" y="251415"/>
                    <a:pt x="169358" y="254728"/>
                    <a:pt x="161187" y="254728"/>
                  </a:cubicBezTo>
                  <a:cubicBezTo>
                    <a:pt x="147835" y="254728"/>
                    <a:pt x="138832" y="244567"/>
                    <a:pt x="138832" y="231254"/>
                  </a:cubicBezTo>
                  <a:cubicBezTo>
                    <a:pt x="138832" y="218067"/>
                    <a:pt x="147819" y="207907"/>
                    <a:pt x="161187" y="207907"/>
                  </a:cubicBezTo>
                  <a:close/>
                  <a:moveTo>
                    <a:pt x="122601" y="192205"/>
                  </a:moveTo>
                  <a:cubicBezTo>
                    <a:pt x="125208" y="192205"/>
                    <a:pt x="127335" y="194243"/>
                    <a:pt x="127335" y="196823"/>
                  </a:cubicBezTo>
                  <a:cubicBezTo>
                    <a:pt x="127335" y="199403"/>
                    <a:pt x="125208" y="201537"/>
                    <a:pt x="122601" y="201537"/>
                  </a:cubicBezTo>
                  <a:cubicBezTo>
                    <a:pt x="120091" y="201537"/>
                    <a:pt x="117964" y="199403"/>
                    <a:pt x="117964" y="196823"/>
                  </a:cubicBezTo>
                  <a:cubicBezTo>
                    <a:pt x="117964" y="194243"/>
                    <a:pt x="120091" y="192205"/>
                    <a:pt x="122601" y="192205"/>
                  </a:cubicBezTo>
                  <a:close/>
                  <a:moveTo>
                    <a:pt x="66585" y="192014"/>
                  </a:moveTo>
                  <a:lnTo>
                    <a:pt x="73541" y="192014"/>
                  </a:lnTo>
                  <a:lnTo>
                    <a:pt x="73541" y="215488"/>
                  </a:lnTo>
                  <a:cubicBezTo>
                    <a:pt x="76691" y="211793"/>
                    <a:pt x="82815" y="207908"/>
                    <a:pt x="89596" y="207908"/>
                  </a:cubicBezTo>
                  <a:cubicBezTo>
                    <a:pt x="98966" y="207908"/>
                    <a:pt x="103875" y="212430"/>
                    <a:pt x="103875" y="222129"/>
                  </a:cubicBezTo>
                  <a:lnTo>
                    <a:pt x="103875" y="253630"/>
                  </a:lnTo>
                  <a:lnTo>
                    <a:pt x="96919" y="253630"/>
                  </a:lnTo>
                  <a:lnTo>
                    <a:pt x="96919" y="224263"/>
                  </a:lnTo>
                  <a:cubicBezTo>
                    <a:pt x="96919" y="216412"/>
                    <a:pt x="92842" y="214103"/>
                    <a:pt x="86813" y="214103"/>
                  </a:cubicBezTo>
                  <a:cubicBezTo>
                    <a:pt x="81440" y="214103"/>
                    <a:pt x="76243" y="217431"/>
                    <a:pt x="73541" y="221030"/>
                  </a:cubicBezTo>
                  <a:lnTo>
                    <a:pt x="73541" y="253646"/>
                  </a:lnTo>
                  <a:lnTo>
                    <a:pt x="66585" y="253646"/>
                  </a:lnTo>
                  <a:close/>
                  <a:moveTo>
                    <a:pt x="31822" y="190995"/>
                  </a:moveTo>
                  <a:cubicBezTo>
                    <a:pt x="43047" y="190995"/>
                    <a:pt x="50659" y="196266"/>
                    <a:pt x="55568" y="203194"/>
                  </a:cubicBezTo>
                  <a:lnTo>
                    <a:pt x="49076" y="206793"/>
                  </a:lnTo>
                  <a:cubicBezTo>
                    <a:pt x="45542" y="201617"/>
                    <a:pt x="39146" y="197827"/>
                    <a:pt x="31822" y="197827"/>
                  </a:cubicBezTo>
                  <a:cubicBezTo>
                    <a:pt x="18550" y="197827"/>
                    <a:pt x="8251" y="208179"/>
                    <a:pt x="8251" y="222862"/>
                  </a:cubicBezTo>
                  <a:cubicBezTo>
                    <a:pt x="8251" y="237466"/>
                    <a:pt x="18550" y="247897"/>
                    <a:pt x="31822" y="247897"/>
                  </a:cubicBezTo>
                  <a:cubicBezTo>
                    <a:pt x="39146" y="247897"/>
                    <a:pt x="45558" y="244202"/>
                    <a:pt x="49076" y="238931"/>
                  </a:cubicBezTo>
                  <a:lnTo>
                    <a:pt x="55664" y="242530"/>
                  </a:lnTo>
                  <a:cubicBezTo>
                    <a:pt x="50467" y="249553"/>
                    <a:pt x="43047" y="254729"/>
                    <a:pt x="31822" y="254729"/>
                  </a:cubicBezTo>
                  <a:cubicBezTo>
                    <a:pt x="14280" y="254745"/>
                    <a:pt x="288" y="241813"/>
                    <a:pt x="288" y="222878"/>
                  </a:cubicBezTo>
                  <a:cubicBezTo>
                    <a:pt x="288" y="203942"/>
                    <a:pt x="14296" y="190995"/>
                    <a:pt x="31822" y="190995"/>
                  </a:cubicBezTo>
                  <a:close/>
                  <a:moveTo>
                    <a:pt x="452474" y="118088"/>
                  </a:moveTo>
                  <a:cubicBezTo>
                    <a:pt x="442928" y="118088"/>
                    <a:pt x="437539" y="126210"/>
                    <a:pt x="437539" y="135272"/>
                  </a:cubicBezTo>
                  <a:cubicBezTo>
                    <a:pt x="437539" y="144413"/>
                    <a:pt x="442928" y="152551"/>
                    <a:pt x="452474" y="152551"/>
                  </a:cubicBezTo>
                  <a:cubicBezTo>
                    <a:pt x="462021" y="152551"/>
                    <a:pt x="467314" y="144429"/>
                    <a:pt x="467314" y="135272"/>
                  </a:cubicBezTo>
                  <a:cubicBezTo>
                    <a:pt x="467314" y="126210"/>
                    <a:pt x="462021" y="118088"/>
                    <a:pt x="452474" y="118088"/>
                  </a:cubicBezTo>
                  <a:close/>
                  <a:moveTo>
                    <a:pt x="209782" y="117626"/>
                  </a:moveTo>
                  <a:cubicBezTo>
                    <a:pt x="200220" y="117626"/>
                    <a:pt x="195487" y="125669"/>
                    <a:pt x="195119" y="132501"/>
                  </a:cubicBezTo>
                  <a:lnTo>
                    <a:pt x="224526" y="132501"/>
                  </a:lnTo>
                  <a:cubicBezTo>
                    <a:pt x="224430" y="125844"/>
                    <a:pt x="219984" y="117626"/>
                    <a:pt x="209782" y="117626"/>
                  </a:cubicBezTo>
                  <a:close/>
                  <a:moveTo>
                    <a:pt x="364733" y="113008"/>
                  </a:moveTo>
                  <a:lnTo>
                    <a:pt x="372249" y="113008"/>
                  </a:lnTo>
                  <a:lnTo>
                    <a:pt x="387184" y="149589"/>
                  </a:lnTo>
                  <a:lnTo>
                    <a:pt x="402023" y="113008"/>
                  </a:lnTo>
                  <a:lnTo>
                    <a:pt x="409635" y="113008"/>
                  </a:lnTo>
                  <a:lnTo>
                    <a:pt x="387184" y="166693"/>
                  </a:lnTo>
                  <a:cubicBezTo>
                    <a:pt x="384498" y="173158"/>
                    <a:pt x="379940" y="175659"/>
                    <a:pt x="374008" y="175754"/>
                  </a:cubicBezTo>
                  <a:cubicBezTo>
                    <a:pt x="372520" y="175754"/>
                    <a:pt x="370202" y="175484"/>
                    <a:pt x="368907" y="175101"/>
                  </a:cubicBezTo>
                  <a:lnTo>
                    <a:pt x="370026" y="168811"/>
                  </a:lnTo>
                  <a:cubicBezTo>
                    <a:pt x="371033" y="169273"/>
                    <a:pt x="372712" y="169559"/>
                    <a:pt x="373816" y="169559"/>
                  </a:cubicBezTo>
                  <a:cubicBezTo>
                    <a:pt x="376870" y="169559"/>
                    <a:pt x="378917" y="168540"/>
                    <a:pt x="380500" y="164845"/>
                  </a:cubicBezTo>
                  <a:lnTo>
                    <a:pt x="383474" y="158093"/>
                  </a:lnTo>
                  <a:close/>
                  <a:moveTo>
                    <a:pt x="136881" y="113008"/>
                  </a:moveTo>
                  <a:lnTo>
                    <a:pt x="144397" y="113008"/>
                  </a:lnTo>
                  <a:lnTo>
                    <a:pt x="159332" y="149589"/>
                  </a:lnTo>
                  <a:lnTo>
                    <a:pt x="174171" y="113008"/>
                  </a:lnTo>
                  <a:lnTo>
                    <a:pt x="181783" y="113008"/>
                  </a:lnTo>
                  <a:lnTo>
                    <a:pt x="163138" y="157631"/>
                  </a:lnTo>
                  <a:lnTo>
                    <a:pt x="155526" y="157631"/>
                  </a:lnTo>
                  <a:close/>
                  <a:moveTo>
                    <a:pt x="320502" y="113007"/>
                  </a:moveTo>
                  <a:lnTo>
                    <a:pt x="327458" y="113007"/>
                  </a:lnTo>
                  <a:lnTo>
                    <a:pt x="327458" y="157630"/>
                  </a:lnTo>
                  <a:lnTo>
                    <a:pt x="320502" y="157630"/>
                  </a:lnTo>
                  <a:close/>
                  <a:moveTo>
                    <a:pt x="121305" y="113007"/>
                  </a:moveTo>
                  <a:lnTo>
                    <a:pt x="128261" y="113007"/>
                  </a:lnTo>
                  <a:lnTo>
                    <a:pt x="128261" y="157630"/>
                  </a:lnTo>
                  <a:lnTo>
                    <a:pt x="121305" y="157630"/>
                  </a:lnTo>
                  <a:close/>
                  <a:moveTo>
                    <a:pt x="265878" y="112084"/>
                  </a:moveTo>
                  <a:lnTo>
                    <a:pt x="265878" y="119203"/>
                  </a:lnTo>
                  <a:cubicBezTo>
                    <a:pt x="265047" y="119012"/>
                    <a:pt x="264215" y="118932"/>
                    <a:pt x="263096" y="118932"/>
                  </a:cubicBezTo>
                  <a:cubicBezTo>
                    <a:pt x="258826" y="118932"/>
                    <a:pt x="252990" y="122436"/>
                    <a:pt x="250943" y="126051"/>
                  </a:cubicBezTo>
                  <a:lnTo>
                    <a:pt x="250943" y="157647"/>
                  </a:lnTo>
                  <a:lnTo>
                    <a:pt x="243987" y="157647"/>
                  </a:lnTo>
                  <a:lnTo>
                    <a:pt x="243987" y="113008"/>
                  </a:lnTo>
                  <a:lnTo>
                    <a:pt x="250943" y="113008"/>
                  </a:lnTo>
                  <a:lnTo>
                    <a:pt x="250943" y="120206"/>
                  </a:lnTo>
                  <a:cubicBezTo>
                    <a:pt x="254557" y="115492"/>
                    <a:pt x="259754" y="112084"/>
                    <a:pt x="265878" y="112084"/>
                  </a:cubicBezTo>
                  <a:close/>
                  <a:moveTo>
                    <a:pt x="290008" y="111909"/>
                  </a:moveTo>
                  <a:cubicBezTo>
                    <a:pt x="297619" y="111909"/>
                    <a:pt x="302992" y="114776"/>
                    <a:pt x="306606" y="118375"/>
                  </a:cubicBezTo>
                  <a:lnTo>
                    <a:pt x="303360" y="123184"/>
                  </a:lnTo>
                  <a:cubicBezTo>
                    <a:pt x="300673" y="119951"/>
                    <a:pt x="295748" y="117547"/>
                    <a:pt x="290008" y="117547"/>
                  </a:cubicBezTo>
                  <a:cubicBezTo>
                    <a:pt x="283883" y="117547"/>
                    <a:pt x="280077" y="120318"/>
                    <a:pt x="280077" y="124299"/>
                  </a:cubicBezTo>
                  <a:cubicBezTo>
                    <a:pt x="280077" y="128647"/>
                    <a:pt x="285179" y="130032"/>
                    <a:pt x="291031" y="131418"/>
                  </a:cubicBezTo>
                  <a:cubicBezTo>
                    <a:pt x="298819" y="133170"/>
                    <a:pt x="307821" y="135383"/>
                    <a:pt x="307821" y="145273"/>
                  </a:cubicBezTo>
                  <a:cubicBezTo>
                    <a:pt x="307821" y="152758"/>
                    <a:pt x="301793" y="158762"/>
                    <a:pt x="290200" y="158762"/>
                  </a:cubicBezTo>
                  <a:cubicBezTo>
                    <a:pt x="282860" y="158762"/>
                    <a:pt x="276656" y="156548"/>
                    <a:pt x="272114" y="151739"/>
                  </a:cubicBezTo>
                  <a:lnTo>
                    <a:pt x="275712" y="146738"/>
                  </a:lnTo>
                  <a:cubicBezTo>
                    <a:pt x="278686" y="150162"/>
                    <a:pt x="284347" y="153108"/>
                    <a:pt x="290456" y="153108"/>
                  </a:cubicBezTo>
                  <a:cubicBezTo>
                    <a:pt x="297315" y="153108"/>
                    <a:pt x="301041" y="150066"/>
                    <a:pt x="301041" y="145719"/>
                  </a:cubicBezTo>
                  <a:cubicBezTo>
                    <a:pt x="301041" y="140830"/>
                    <a:pt x="295573" y="139253"/>
                    <a:pt x="289544" y="137772"/>
                  </a:cubicBezTo>
                  <a:cubicBezTo>
                    <a:pt x="281932" y="136020"/>
                    <a:pt x="273313" y="133982"/>
                    <a:pt x="273313" y="124745"/>
                  </a:cubicBezTo>
                  <a:cubicBezTo>
                    <a:pt x="273313" y="117817"/>
                    <a:pt x="279342" y="111909"/>
                    <a:pt x="290008" y="111909"/>
                  </a:cubicBezTo>
                  <a:close/>
                  <a:moveTo>
                    <a:pt x="209862" y="111909"/>
                  </a:moveTo>
                  <a:cubicBezTo>
                    <a:pt x="223406" y="111909"/>
                    <a:pt x="231386" y="122436"/>
                    <a:pt x="231386" y="135845"/>
                  </a:cubicBezTo>
                  <a:lnTo>
                    <a:pt x="231386" y="137597"/>
                  </a:lnTo>
                  <a:lnTo>
                    <a:pt x="195119" y="137597"/>
                  </a:lnTo>
                  <a:cubicBezTo>
                    <a:pt x="195679" y="146005"/>
                    <a:pt x="201611" y="153029"/>
                    <a:pt x="211254" y="153029"/>
                  </a:cubicBezTo>
                  <a:cubicBezTo>
                    <a:pt x="216354" y="153029"/>
                    <a:pt x="221551" y="150990"/>
                    <a:pt x="225086" y="147391"/>
                  </a:cubicBezTo>
                  <a:lnTo>
                    <a:pt x="228428" y="151914"/>
                  </a:lnTo>
                  <a:cubicBezTo>
                    <a:pt x="223982" y="156357"/>
                    <a:pt x="217938" y="158746"/>
                    <a:pt x="210614" y="158746"/>
                  </a:cubicBezTo>
                  <a:cubicBezTo>
                    <a:pt x="197341" y="158746"/>
                    <a:pt x="187795" y="149222"/>
                    <a:pt x="187795" y="135272"/>
                  </a:cubicBezTo>
                  <a:cubicBezTo>
                    <a:pt x="187795" y="122340"/>
                    <a:pt x="197070" y="111909"/>
                    <a:pt x="209862" y="111909"/>
                  </a:cubicBezTo>
                  <a:close/>
                  <a:moveTo>
                    <a:pt x="452458" y="111893"/>
                  </a:moveTo>
                  <a:cubicBezTo>
                    <a:pt x="466098" y="111893"/>
                    <a:pt x="474637" y="122324"/>
                    <a:pt x="474637" y="135272"/>
                  </a:cubicBezTo>
                  <a:cubicBezTo>
                    <a:pt x="474637" y="148219"/>
                    <a:pt x="466098" y="158746"/>
                    <a:pt x="452458" y="158746"/>
                  </a:cubicBezTo>
                  <a:cubicBezTo>
                    <a:pt x="438834" y="158746"/>
                    <a:pt x="430295" y="148203"/>
                    <a:pt x="430295" y="135272"/>
                  </a:cubicBezTo>
                  <a:cubicBezTo>
                    <a:pt x="430295" y="122340"/>
                    <a:pt x="438834" y="111893"/>
                    <a:pt x="452458" y="111893"/>
                  </a:cubicBezTo>
                  <a:close/>
                  <a:moveTo>
                    <a:pt x="91707" y="111893"/>
                  </a:moveTo>
                  <a:cubicBezTo>
                    <a:pt x="101077" y="111893"/>
                    <a:pt x="105986" y="116607"/>
                    <a:pt x="105986" y="126306"/>
                  </a:cubicBezTo>
                  <a:lnTo>
                    <a:pt x="105986" y="157631"/>
                  </a:lnTo>
                  <a:lnTo>
                    <a:pt x="99030" y="157631"/>
                  </a:lnTo>
                  <a:lnTo>
                    <a:pt x="99030" y="128440"/>
                  </a:lnTo>
                  <a:lnTo>
                    <a:pt x="99046" y="128440"/>
                  </a:lnTo>
                  <a:cubicBezTo>
                    <a:pt x="99046" y="120588"/>
                    <a:pt x="95065" y="118088"/>
                    <a:pt x="89020" y="118088"/>
                  </a:cubicBezTo>
                  <a:cubicBezTo>
                    <a:pt x="83551" y="118088"/>
                    <a:pt x="78354" y="121416"/>
                    <a:pt x="75748" y="125016"/>
                  </a:cubicBezTo>
                  <a:lnTo>
                    <a:pt x="75748" y="157631"/>
                  </a:lnTo>
                  <a:lnTo>
                    <a:pt x="68792" y="157631"/>
                  </a:lnTo>
                  <a:lnTo>
                    <a:pt x="68792" y="113008"/>
                  </a:lnTo>
                  <a:lnTo>
                    <a:pt x="75748" y="113008"/>
                  </a:lnTo>
                  <a:lnTo>
                    <a:pt x="75748" y="119474"/>
                  </a:lnTo>
                  <a:cubicBezTo>
                    <a:pt x="78898" y="115779"/>
                    <a:pt x="85022" y="111893"/>
                    <a:pt x="91707" y="111893"/>
                  </a:cubicBezTo>
                  <a:close/>
                  <a:moveTo>
                    <a:pt x="344153" y="100809"/>
                  </a:moveTo>
                  <a:lnTo>
                    <a:pt x="351109" y="100809"/>
                  </a:lnTo>
                  <a:lnTo>
                    <a:pt x="351109" y="113008"/>
                  </a:lnTo>
                  <a:lnTo>
                    <a:pt x="360208" y="113008"/>
                  </a:lnTo>
                  <a:lnTo>
                    <a:pt x="360208" y="119107"/>
                  </a:lnTo>
                  <a:lnTo>
                    <a:pt x="351109" y="119107"/>
                  </a:lnTo>
                  <a:lnTo>
                    <a:pt x="351109" y="146818"/>
                  </a:lnTo>
                  <a:cubicBezTo>
                    <a:pt x="351109" y="150146"/>
                    <a:pt x="352596" y="152551"/>
                    <a:pt x="355650" y="152551"/>
                  </a:cubicBezTo>
                  <a:cubicBezTo>
                    <a:pt x="357601" y="152551"/>
                    <a:pt x="359456" y="151723"/>
                    <a:pt x="360383" y="150704"/>
                  </a:cubicBezTo>
                  <a:lnTo>
                    <a:pt x="362430" y="155879"/>
                  </a:lnTo>
                  <a:cubicBezTo>
                    <a:pt x="360671" y="157536"/>
                    <a:pt x="358161" y="158746"/>
                    <a:pt x="354083" y="158746"/>
                  </a:cubicBezTo>
                  <a:cubicBezTo>
                    <a:pt x="347495" y="158746"/>
                    <a:pt x="344153" y="154956"/>
                    <a:pt x="344153" y="148299"/>
                  </a:cubicBezTo>
                  <a:lnTo>
                    <a:pt x="344153" y="119107"/>
                  </a:lnTo>
                  <a:lnTo>
                    <a:pt x="336733" y="119107"/>
                  </a:lnTo>
                  <a:lnTo>
                    <a:pt x="336733" y="113008"/>
                  </a:lnTo>
                  <a:lnTo>
                    <a:pt x="344153" y="113008"/>
                  </a:lnTo>
                  <a:close/>
                  <a:moveTo>
                    <a:pt x="323940" y="96190"/>
                  </a:moveTo>
                  <a:cubicBezTo>
                    <a:pt x="326547" y="96190"/>
                    <a:pt x="328674" y="98228"/>
                    <a:pt x="328674" y="100808"/>
                  </a:cubicBezTo>
                  <a:cubicBezTo>
                    <a:pt x="328674" y="103388"/>
                    <a:pt x="326547" y="105522"/>
                    <a:pt x="323940" y="105522"/>
                  </a:cubicBezTo>
                  <a:cubicBezTo>
                    <a:pt x="321430" y="105522"/>
                    <a:pt x="319303" y="103404"/>
                    <a:pt x="319303" y="100808"/>
                  </a:cubicBezTo>
                  <a:cubicBezTo>
                    <a:pt x="319303" y="98228"/>
                    <a:pt x="321430" y="96190"/>
                    <a:pt x="323940" y="96190"/>
                  </a:cubicBezTo>
                  <a:close/>
                  <a:moveTo>
                    <a:pt x="124727" y="96190"/>
                  </a:moveTo>
                  <a:cubicBezTo>
                    <a:pt x="127334" y="96190"/>
                    <a:pt x="129461" y="98228"/>
                    <a:pt x="129461" y="100808"/>
                  </a:cubicBezTo>
                  <a:cubicBezTo>
                    <a:pt x="129461" y="103388"/>
                    <a:pt x="127334" y="105522"/>
                    <a:pt x="124727" y="105522"/>
                  </a:cubicBezTo>
                  <a:cubicBezTo>
                    <a:pt x="122233" y="105522"/>
                    <a:pt x="120090" y="103404"/>
                    <a:pt x="120090" y="100808"/>
                  </a:cubicBezTo>
                  <a:cubicBezTo>
                    <a:pt x="120090" y="98228"/>
                    <a:pt x="122217" y="96190"/>
                    <a:pt x="124727" y="96190"/>
                  </a:cubicBezTo>
                  <a:close/>
                  <a:moveTo>
                    <a:pt x="2766" y="96015"/>
                  </a:moveTo>
                  <a:lnTo>
                    <a:pt x="2782" y="96015"/>
                  </a:lnTo>
                  <a:lnTo>
                    <a:pt x="10473" y="96015"/>
                  </a:lnTo>
                  <a:lnTo>
                    <a:pt x="10473" y="133535"/>
                  </a:lnTo>
                  <a:cubicBezTo>
                    <a:pt x="10473" y="144811"/>
                    <a:pt x="16598" y="151913"/>
                    <a:pt x="27999" y="151913"/>
                  </a:cubicBezTo>
                  <a:cubicBezTo>
                    <a:pt x="39417" y="151913"/>
                    <a:pt x="45541" y="144795"/>
                    <a:pt x="45541" y="133535"/>
                  </a:cubicBezTo>
                  <a:lnTo>
                    <a:pt x="45541" y="96015"/>
                  </a:lnTo>
                  <a:lnTo>
                    <a:pt x="53233" y="96015"/>
                  </a:lnTo>
                  <a:lnTo>
                    <a:pt x="53233" y="133615"/>
                  </a:lnTo>
                  <a:cubicBezTo>
                    <a:pt x="53233" y="148951"/>
                    <a:pt x="44790" y="158745"/>
                    <a:pt x="27999" y="158745"/>
                  </a:cubicBezTo>
                  <a:cubicBezTo>
                    <a:pt x="11209" y="158745"/>
                    <a:pt x="2766" y="148856"/>
                    <a:pt x="2766" y="133711"/>
                  </a:cubicBezTo>
                  <a:close/>
                  <a:moveTo>
                    <a:pt x="502269" y="95076"/>
                  </a:moveTo>
                  <a:cubicBezTo>
                    <a:pt x="504860" y="95076"/>
                    <a:pt x="507274" y="95538"/>
                    <a:pt x="509049" y="96653"/>
                  </a:cubicBezTo>
                  <a:lnTo>
                    <a:pt x="507290" y="101828"/>
                  </a:lnTo>
                  <a:cubicBezTo>
                    <a:pt x="506171" y="101175"/>
                    <a:pt x="504876" y="100809"/>
                    <a:pt x="503293" y="100809"/>
                  </a:cubicBezTo>
                  <a:cubicBezTo>
                    <a:pt x="498751" y="100809"/>
                    <a:pt x="496241" y="103946"/>
                    <a:pt x="496241" y="109584"/>
                  </a:cubicBezTo>
                  <a:lnTo>
                    <a:pt x="496241" y="113008"/>
                  </a:lnTo>
                  <a:lnTo>
                    <a:pt x="505324" y="113008"/>
                  </a:lnTo>
                  <a:lnTo>
                    <a:pt x="505324" y="119108"/>
                  </a:lnTo>
                  <a:lnTo>
                    <a:pt x="496241" y="119108"/>
                  </a:lnTo>
                  <a:lnTo>
                    <a:pt x="496241" y="157631"/>
                  </a:lnTo>
                  <a:lnTo>
                    <a:pt x="489285" y="157631"/>
                  </a:lnTo>
                  <a:lnTo>
                    <a:pt x="489285" y="119108"/>
                  </a:lnTo>
                  <a:lnTo>
                    <a:pt x="481865" y="119108"/>
                  </a:lnTo>
                  <a:lnTo>
                    <a:pt x="481865" y="113008"/>
                  </a:lnTo>
                  <a:lnTo>
                    <a:pt x="489285" y="113008"/>
                  </a:lnTo>
                  <a:lnTo>
                    <a:pt x="489285" y="109584"/>
                  </a:lnTo>
                  <a:cubicBezTo>
                    <a:pt x="489285" y="100347"/>
                    <a:pt x="494482" y="95076"/>
                    <a:pt x="502269" y="95076"/>
                  </a:cubicBezTo>
                  <a:close/>
                  <a:moveTo>
                    <a:pt x="18181" y="38253"/>
                  </a:moveTo>
                  <a:cubicBezTo>
                    <a:pt x="11689" y="38253"/>
                    <a:pt x="7148" y="42314"/>
                    <a:pt x="7148" y="48048"/>
                  </a:cubicBezTo>
                  <a:cubicBezTo>
                    <a:pt x="7148" y="53685"/>
                    <a:pt x="11689" y="57746"/>
                    <a:pt x="18181" y="57746"/>
                  </a:cubicBezTo>
                  <a:cubicBezTo>
                    <a:pt x="23091" y="57746"/>
                    <a:pt x="27824" y="55899"/>
                    <a:pt x="30526" y="52204"/>
                  </a:cubicBezTo>
                  <a:lnTo>
                    <a:pt x="30526" y="43795"/>
                  </a:lnTo>
                  <a:cubicBezTo>
                    <a:pt x="27840" y="40101"/>
                    <a:pt x="23107" y="38253"/>
                    <a:pt x="18181" y="38253"/>
                  </a:cubicBezTo>
                  <a:close/>
                  <a:moveTo>
                    <a:pt x="207368" y="21627"/>
                  </a:moveTo>
                  <a:cubicBezTo>
                    <a:pt x="197806" y="21627"/>
                    <a:pt x="193073" y="29670"/>
                    <a:pt x="192705" y="36502"/>
                  </a:cubicBezTo>
                  <a:lnTo>
                    <a:pt x="222112" y="36502"/>
                  </a:lnTo>
                  <a:cubicBezTo>
                    <a:pt x="222016" y="29845"/>
                    <a:pt x="217570" y="21627"/>
                    <a:pt x="207368" y="21627"/>
                  </a:cubicBezTo>
                  <a:close/>
                  <a:moveTo>
                    <a:pt x="207448" y="15894"/>
                  </a:moveTo>
                  <a:cubicBezTo>
                    <a:pt x="220992" y="15894"/>
                    <a:pt x="228972" y="26421"/>
                    <a:pt x="228972" y="39830"/>
                  </a:cubicBezTo>
                  <a:lnTo>
                    <a:pt x="228972" y="41582"/>
                  </a:lnTo>
                  <a:lnTo>
                    <a:pt x="192705" y="41582"/>
                  </a:lnTo>
                  <a:cubicBezTo>
                    <a:pt x="193265" y="49990"/>
                    <a:pt x="199197" y="57014"/>
                    <a:pt x="208840" y="57014"/>
                  </a:cubicBezTo>
                  <a:cubicBezTo>
                    <a:pt x="213940" y="57014"/>
                    <a:pt x="219137" y="54975"/>
                    <a:pt x="222672" y="51376"/>
                  </a:cubicBezTo>
                  <a:lnTo>
                    <a:pt x="226014" y="55899"/>
                  </a:lnTo>
                  <a:cubicBezTo>
                    <a:pt x="221568" y="60342"/>
                    <a:pt x="215524" y="62731"/>
                    <a:pt x="208200" y="62731"/>
                  </a:cubicBezTo>
                  <a:cubicBezTo>
                    <a:pt x="194927" y="62731"/>
                    <a:pt x="185381" y="53207"/>
                    <a:pt x="185381" y="39257"/>
                  </a:cubicBezTo>
                  <a:cubicBezTo>
                    <a:pt x="185381" y="26341"/>
                    <a:pt x="194656" y="15894"/>
                    <a:pt x="207448" y="15894"/>
                  </a:cubicBezTo>
                  <a:close/>
                  <a:moveTo>
                    <a:pt x="20148" y="15894"/>
                  </a:moveTo>
                  <a:cubicBezTo>
                    <a:pt x="29615" y="15894"/>
                    <a:pt x="37498" y="20146"/>
                    <a:pt x="37498" y="30959"/>
                  </a:cubicBezTo>
                  <a:lnTo>
                    <a:pt x="37498" y="61632"/>
                  </a:lnTo>
                  <a:lnTo>
                    <a:pt x="30542" y="61632"/>
                  </a:lnTo>
                  <a:lnTo>
                    <a:pt x="30542" y="56552"/>
                  </a:lnTo>
                  <a:lnTo>
                    <a:pt x="30526" y="56552"/>
                  </a:lnTo>
                  <a:cubicBezTo>
                    <a:pt x="26817" y="60613"/>
                    <a:pt x="21715" y="62747"/>
                    <a:pt x="15687" y="62747"/>
                  </a:cubicBezTo>
                  <a:cubicBezTo>
                    <a:pt x="8075" y="62747"/>
                    <a:pt x="0" y="57667"/>
                    <a:pt x="0" y="47968"/>
                  </a:cubicBezTo>
                  <a:cubicBezTo>
                    <a:pt x="0" y="37983"/>
                    <a:pt x="8075" y="33285"/>
                    <a:pt x="15687" y="33285"/>
                  </a:cubicBezTo>
                  <a:cubicBezTo>
                    <a:pt x="21811" y="33285"/>
                    <a:pt x="26912" y="35228"/>
                    <a:pt x="30526" y="39384"/>
                  </a:cubicBezTo>
                  <a:lnTo>
                    <a:pt x="30526" y="31326"/>
                  </a:lnTo>
                  <a:cubicBezTo>
                    <a:pt x="30526" y="25322"/>
                    <a:pt x="25697" y="21898"/>
                    <a:pt x="19205" y="21898"/>
                  </a:cubicBezTo>
                  <a:cubicBezTo>
                    <a:pt x="13832" y="21898"/>
                    <a:pt x="9466" y="23841"/>
                    <a:pt x="5485" y="28093"/>
                  </a:cubicBezTo>
                  <a:lnTo>
                    <a:pt x="2239" y="23283"/>
                  </a:lnTo>
                  <a:cubicBezTo>
                    <a:pt x="7068" y="18299"/>
                    <a:pt x="12825" y="15894"/>
                    <a:pt x="20148" y="15894"/>
                  </a:cubicBezTo>
                  <a:close/>
                  <a:moveTo>
                    <a:pt x="108130" y="4810"/>
                  </a:moveTo>
                  <a:lnTo>
                    <a:pt x="115086" y="4810"/>
                  </a:lnTo>
                  <a:lnTo>
                    <a:pt x="115086" y="17009"/>
                  </a:lnTo>
                  <a:lnTo>
                    <a:pt x="124184" y="17009"/>
                  </a:lnTo>
                  <a:lnTo>
                    <a:pt x="124184" y="23108"/>
                  </a:lnTo>
                  <a:lnTo>
                    <a:pt x="115086" y="23108"/>
                  </a:lnTo>
                  <a:lnTo>
                    <a:pt x="115086" y="50819"/>
                  </a:lnTo>
                  <a:cubicBezTo>
                    <a:pt x="115086" y="54147"/>
                    <a:pt x="116573" y="56552"/>
                    <a:pt x="119627" y="56552"/>
                  </a:cubicBezTo>
                  <a:cubicBezTo>
                    <a:pt x="121578" y="56552"/>
                    <a:pt x="123433" y="55724"/>
                    <a:pt x="124360" y="54705"/>
                  </a:cubicBezTo>
                  <a:lnTo>
                    <a:pt x="126407" y="59880"/>
                  </a:lnTo>
                  <a:cubicBezTo>
                    <a:pt x="124648" y="61537"/>
                    <a:pt x="122138" y="62747"/>
                    <a:pt x="118060" y="62747"/>
                  </a:cubicBezTo>
                  <a:cubicBezTo>
                    <a:pt x="111472" y="62747"/>
                    <a:pt x="108130" y="58957"/>
                    <a:pt x="108130" y="52300"/>
                  </a:cubicBezTo>
                  <a:lnTo>
                    <a:pt x="108130" y="23108"/>
                  </a:lnTo>
                  <a:lnTo>
                    <a:pt x="100710" y="23108"/>
                  </a:lnTo>
                  <a:lnTo>
                    <a:pt x="100710" y="17009"/>
                  </a:lnTo>
                  <a:lnTo>
                    <a:pt x="108130" y="17009"/>
                  </a:lnTo>
                  <a:close/>
                  <a:moveTo>
                    <a:pt x="54161" y="4810"/>
                  </a:moveTo>
                  <a:lnTo>
                    <a:pt x="61117" y="4810"/>
                  </a:lnTo>
                  <a:lnTo>
                    <a:pt x="61117" y="17009"/>
                  </a:lnTo>
                  <a:lnTo>
                    <a:pt x="70215" y="17009"/>
                  </a:lnTo>
                  <a:lnTo>
                    <a:pt x="70215" y="23108"/>
                  </a:lnTo>
                  <a:lnTo>
                    <a:pt x="61117" y="23108"/>
                  </a:lnTo>
                  <a:lnTo>
                    <a:pt x="61117" y="50819"/>
                  </a:lnTo>
                  <a:cubicBezTo>
                    <a:pt x="61117" y="54147"/>
                    <a:pt x="62604" y="56552"/>
                    <a:pt x="65658" y="56552"/>
                  </a:cubicBezTo>
                  <a:cubicBezTo>
                    <a:pt x="67609" y="56552"/>
                    <a:pt x="69464" y="55724"/>
                    <a:pt x="70391" y="54705"/>
                  </a:cubicBezTo>
                  <a:lnTo>
                    <a:pt x="72438" y="59880"/>
                  </a:lnTo>
                  <a:cubicBezTo>
                    <a:pt x="70679" y="61537"/>
                    <a:pt x="68169" y="62747"/>
                    <a:pt x="64091" y="62747"/>
                  </a:cubicBezTo>
                  <a:cubicBezTo>
                    <a:pt x="57503" y="62747"/>
                    <a:pt x="54161" y="58957"/>
                    <a:pt x="54161" y="52300"/>
                  </a:cubicBezTo>
                  <a:lnTo>
                    <a:pt x="54161" y="23108"/>
                  </a:lnTo>
                  <a:lnTo>
                    <a:pt x="46741" y="23108"/>
                  </a:lnTo>
                  <a:lnTo>
                    <a:pt x="46741" y="17009"/>
                  </a:lnTo>
                  <a:lnTo>
                    <a:pt x="54161" y="17009"/>
                  </a:lnTo>
                  <a:close/>
                  <a:moveTo>
                    <a:pt x="135394" y="0"/>
                  </a:moveTo>
                  <a:lnTo>
                    <a:pt x="142350" y="0"/>
                  </a:lnTo>
                  <a:lnTo>
                    <a:pt x="142350" y="23474"/>
                  </a:lnTo>
                  <a:cubicBezTo>
                    <a:pt x="145500" y="19779"/>
                    <a:pt x="151625" y="15894"/>
                    <a:pt x="158405" y="15894"/>
                  </a:cubicBezTo>
                  <a:cubicBezTo>
                    <a:pt x="167775" y="15894"/>
                    <a:pt x="172685" y="20416"/>
                    <a:pt x="172685" y="30115"/>
                  </a:cubicBezTo>
                  <a:lnTo>
                    <a:pt x="172685" y="61616"/>
                  </a:lnTo>
                  <a:lnTo>
                    <a:pt x="165729" y="61616"/>
                  </a:lnTo>
                  <a:lnTo>
                    <a:pt x="165729" y="32249"/>
                  </a:lnTo>
                  <a:cubicBezTo>
                    <a:pt x="165729" y="24398"/>
                    <a:pt x="161651" y="22089"/>
                    <a:pt x="155622" y="22089"/>
                  </a:cubicBezTo>
                  <a:cubicBezTo>
                    <a:pt x="150249" y="22089"/>
                    <a:pt x="145052" y="25417"/>
                    <a:pt x="142350" y="29016"/>
                  </a:cubicBezTo>
                  <a:lnTo>
                    <a:pt x="142350" y="61632"/>
                  </a:lnTo>
                  <a:lnTo>
                    <a:pt x="135394" y="61632"/>
                  </a:lnTo>
                  <a:close/>
                </a:path>
              </a:pathLst>
            </a:custGeom>
            <a:grpFill/>
            <a:ln w="1599" cap="flat">
              <a:noFill/>
              <a:prstDash val="solid"/>
              <a:miter/>
            </a:ln>
          </p:spPr>
          <p:txBody>
            <a:bodyPr rtlCol="0" anchor="ctr"/>
            <a:lstStyle/>
            <a:p>
              <a:endParaRPr lang="en-US"/>
            </a:p>
          </p:txBody>
        </p:sp>
        <p:sp>
          <p:nvSpPr>
            <p:cNvPr id="9" name="Freeform: Shape 41">
              <a:extLst>
                <a:ext uri="{FF2B5EF4-FFF2-40B4-BE49-F238E27FC236}">
                  <a16:creationId xmlns:a16="http://schemas.microsoft.com/office/drawing/2014/main" id="{6D417A23-0C3F-8D44-9ACE-73456156F486}"/>
                </a:ext>
              </a:extLst>
            </p:cNvPr>
            <p:cNvSpPr/>
            <p:nvPr/>
          </p:nvSpPr>
          <p:spPr>
            <a:xfrm>
              <a:off x="6336544" y="6053060"/>
              <a:ext cx="351716" cy="306851"/>
            </a:xfrm>
            <a:custGeom>
              <a:avLst/>
              <a:gdLst>
                <a:gd name="connsiteX0" fmla="*/ 351477 w 351716"/>
                <a:gd name="connsiteY0" fmla="*/ 149938 h 306851"/>
                <a:gd name="connsiteX1" fmla="*/ 217474 w 351716"/>
                <a:gd name="connsiteY1" fmla="*/ 143074 h 306851"/>
                <a:gd name="connsiteX2" fmla="*/ 204985 w 351716"/>
                <a:gd name="connsiteY2" fmla="*/ 136736 h 306851"/>
                <a:gd name="connsiteX3" fmla="*/ 205705 w 351716"/>
                <a:gd name="connsiteY3" fmla="*/ 122801 h 306851"/>
                <a:gd name="connsiteX4" fmla="*/ 266694 w 351716"/>
                <a:gd name="connsiteY4" fmla="*/ 3695 h 306851"/>
                <a:gd name="connsiteX5" fmla="*/ 266806 w 351716"/>
                <a:gd name="connsiteY5" fmla="*/ 3472 h 306851"/>
                <a:gd name="connsiteX6" fmla="*/ 260761 w 351716"/>
                <a:gd name="connsiteY6" fmla="*/ 0 h 306851"/>
                <a:gd name="connsiteX7" fmla="*/ 260633 w 351716"/>
                <a:gd name="connsiteY7" fmla="*/ 207 h 306851"/>
                <a:gd name="connsiteX8" fmla="*/ 187651 w 351716"/>
                <a:gd name="connsiteY8" fmla="*/ 112418 h 306851"/>
                <a:gd name="connsiteX9" fmla="*/ 175898 w 351716"/>
                <a:gd name="connsiteY9" fmla="*/ 120014 h 306851"/>
                <a:gd name="connsiteX10" fmla="*/ 164145 w 351716"/>
                <a:gd name="connsiteY10" fmla="*/ 112418 h 306851"/>
                <a:gd name="connsiteX11" fmla="*/ 91083 w 351716"/>
                <a:gd name="connsiteY11" fmla="*/ 207 h 306851"/>
                <a:gd name="connsiteX12" fmla="*/ 90955 w 351716"/>
                <a:gd name="connsiteY12" fmla="*/ 0 h 306851"/>
                <a:gd name="connsiteX13" fmla="*/ 84911 w 351716"/>
                <a:gd name="connsiteY13" fmla="*/ 3472 h 306851"/>
                <a:gd name="connsiteX14" fmla="*/ 85023 w 351716"/>
                <a:gd name="connsiteY14" fmla="*/ 3695 h 306851"/>
                <a:gd name="connsiteX15" fmla="*/ 146091 w 351716"/>
                <a:gd name="connsiteY15" fmla="*/ 122801 h 306851"/>
                <a:gd name="connsiteX16" fmla="*/ 146811 w 351716"/>
                <a:gd name="connsiteY16" fmla="*/ 136736 h 306851"/>
                <a:gd name="connsiteX17" fmla="*/ 134322 w 351716"/>
                <a:gd name="connsiteY17" fmla="*/ 143074 h 306851"/>
                <a:gd name="connsiteX18" fmla="*/ 240 w 351716"/>
                <a:gd name="connsiteY18" fmla="*/ 149938 h 306851"/>
                <a:gd name="connsiteX19" fmla="*/ 0 w 351716"/>
                <a:gd name="connsiteY19" fmla="*/ 149954 h 306851"/>
                <a:gd name="connsiteX20" fmla="*/ 0 w 351716"/>
                <a:gd name="connsiteY20" fmla="*/ 156898 h 306851"/>
                <a:gd name="connsiteX21" fmla="*/ 240 w 351716"/>
                <a:gd name="connsiteY21" fmla="*/ 156914 h 306851"/>
                <a:gd name="connsiteX22" fmla="*/ 134322 w 351716"/>
                <a:gd name="connsiteY22" fmla="*/ 163857 h 306851"/>
                <a:gd name="connsiteX23" fmla="*/ 146811 w 351716"/>
                <a:gd name="connsiteY23" fmla="*/ 170196 h 306851"/>
                <a:gd name="connsiteX24" fmla="*/ 146091 w 351716"/>
                <a:gd name="connsiteY24" fmla="*/ 184130 h 306851"/>
                <a:gd name="connsiteX25" fmla="*/ 85023 w 351716"/>
                <a:gd name="connsiteY25" fmla="*/ 303157 h 306851"/>
                <a:gd name="connsiteX26" fmla="*/ 84911 w 351716"/>
                <a:gd name="connsiteY26" fmla="*/ 303380 h 306851"/>
                <a:gd name="connsiteX27" fmla="*/ 90955 w 351716"/>
                <a:gd name="connsiteY27" fmla="*/ 306852 h 306851"/>
                <a:gd name="connsiteX28" fmla="*/ 91083 w 351716"/>
                <a:gd name="connsiteY28" fmla="*/ 306645 h 306851"/>
                <a:gd name="connsiteX29" fmla="*/ 164145 w 351716"/>
                <a:gd name="connsiteY29" fmla="*/ 194514 h 306851"/>
                <a:gd name="connsiteX30" fmla="*/ 175898 w 351716"/>
                <a:gd name="connsiteY30" fmla="*/ 186917 h 306851"/>
                <a:gd name="connsiteX31" fmla="*/ 187651 w 351716"/>
                <a:gd name="connsiteY31" fmla="*/ 194514 h 306851"/>
                <a:gd name="connsiteX32" fmla="*/ 260633 w 351716"/>
                <a:gd name="connsiteY32" fmla="*/ 306645 h 306851"/>
                <a:gd name="connsiteX33" fmla="*/ 260761 w 351716"/>
                <a:gd name="connsiteY33" fmla="*/ 306852 h 306851"/>
                <a:gd name="connsiteX34" fmla="*/ 266806 w 351716"/>
                <a:gd name="connsiteY34" fmla="*/ 303380 h 306851"/>
                <a:gd name="connsiteX35" fmla="*/ 266694 w 351716"/>
                <a:gd name="connsiteY35" fmla="*/ 303157 h 306851"/>
                <a:gd name="connsiteX36" fmla="*/ 205705 w 351716"/>
                <a:gd name="connsiteY36" fmla="*/ 184130 h 306851"/>
                <a:gd name="connsiteX37" fmla="*/ 204985 w 351716"/>
                <a:gd name="connsiteY37" fmla="*/ 170196 h 306851"/>
                <a:gd name="connsiteX38" fmla="*/ 217474 w 351716"/>
                <a:gd name="connsiteY38" fmla="*/ 163857 h 306851"/>
                <a:gd name="connsiteX39" fmla="*/ 351477 w 351716"/>
                <a:gd name="connsiteY39" fmla="*/ 156914 h 306851"/>
                <a:gd name="connsiteX40" fmla="*/ 351717 w 351716"/>
                <a:gd name="connsiteY40" fmla="*/ 156898 h 306851"/>
                <a:gd name="connsiteX41" fmla="*/ 351717 w 351716"/>
                <a:gd name="connsiteY41" fmla="*/ 149954 h 306851"/>
                <a:gd name="connsiteX42" fmla="*/ 351477 w 351716"/>
                <a:gd name="connsiteY42" fmla="*/ 149938 h 30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1716" h="306851">
                  <a:moveTo>
                    <a:pt x="351477" y="149938"/>
                  </a:moveTo>
                  <a:cubicBezTo>
                    <a:pt x="314122" y="148760"/>
                    <a:pt x="248528" y="145129"/>
                    <a:pt x="217474" y="143074"/>
                  </a:cubicBezTo>
                  <a:cubicBezTo>
                    <a:pt x="211142" y="142660"/>
                    <a:pt x="207288" y="140702"/>
                    <a:pt x="204985" y="136736"/>
                  </a:cubicBezTo>
                  <a:cubicBezTo>
                    <a:pt x="202683" y="132771"/>
                    <a:pt x="202907" y="128471"/>
                    <a:pt x="205705" y="122801"/>
                  </a:cubicBezTo>
                  <a:cubicBezTo>
                    <a:pt x="219745" y="94374"/>
                    <a:pt x="248832" y="36867"/>
                    <a:pt x="266694" y="3695"/>
                  </a:cubicBezTo>
                  <a:lnTo>
                    <a:pt x="266806" y="3472"/>
                  </a:lnTo>
                  <a:lnTo>
                    <a:pt x="260761" y="0"/>
                  </a:lnTo>
                  <a:lnTo>
                    <a:pt x="260633" y="207"/>
                  </a:lnTo>
                  <a:cubicBezTo>
                    <a:pt x="240757" y="32122"/>
                    <a:pt x="204858" y="86810"/>
                    <a:pt x="187651" y="112418"/>
                  </a:cubicBezTo>
                  <a:cubicBezTo>
                    <a:pt x="184118" y="117673"/>
                    <a:pt x="180504" y="120014"/>
                    <a:pt x="175898" y="120014"/>
                  </a:cubicBezTo>
                  <a:cubicBezTo>
                    <a:pt x="171293" y="120014"/>
                    <a:pt x="167663" y="117673"/>
                    <a:pt x="164145" y="112418"/>
                  </a:cubicBezTo>
                  <a:cubicBezTo>
                    <a:pt x="146044" y="85488"/>
                    <a:pt x="110576" y="31517"/>
                    <a:pt x="91083" y="207"/>
                  </a:cubicBezTo>
                  <a:lnTo>
                    <a:pt x="90955" y="0"/>
                  </a:lnTo>
                  <a:lnTo>
                    <a:pt x="84911" y="3472"/>
                  </a:lnTo>
                  <a:lnTo>
                    <a:pt x="85023" y="3695"/>
                  </a:lnTo>
                  <a:cubicBezTo>
                    <a:pt x="102725" y="36581"/>
                    <a:pt x="131860" y="93992"/>
                    <a:pt x="146091" y="122801"/>
                  </a:cubicBezTo>
                  <a:cubicBezTo>
                    <a:pt x="148890" y="128471"/>
                    <a:pt x="149114" y="132771"/>
                    <a:pt x="146811" y="136736"/>
                  </a:cubicBezTo>
                  <a:cubicBezTo>
                    <a:pt x="144508" y="140702"/>
                    <a:pt x="140655" y="142660"/>
                    <a:pt x="134322" y="143074"/>
                  </a:cubicBezTo>
                  <a:cubicBezTo>
                    <a:pt x="103300" y="145129"/>
                    <a:pt x="37690" y="148760"/>
                    <a:pt x="240" y="149938"/>
                  </a:cubicBezTo>
                  <a:lnTo>
                    <a:pt x="0" y="149954"/>
                  </a:lnTo>
                  <a:lnTo>
                    <a:pt x="0" y="156898"/>
                  </a:lnTo>
                  <a:lnTo>
                    <a:pt x="240" y="156914"/>
                  </a:lnTo>
                  <a:cubicBezTo>
                    <a:pt x="36699" y="158060"/>
                    <a:pt x="101541" y="161675"/>
                    <a:pt x="134322" y="163857"/>
                  </a:cubicBezTo>
                  <a:cubicBezTo>
                    <a:pt x="140655" y="164271"/>
                    <a:pt x="144508" y="166230"/>
                    <a:pt x="146811" y="170196"/>
                  </a:cubicBezTo>
                  <a:cubicBezTo>
                    <a:pt x="149114" y="174161"/>
                    <a:pt x="148890" y="178461"/>
                    <a:pt x="146091" y="184130"/>
                  </a:cubicBezTo>
                  <a:cubicBezTo>
                    <a:pt x="132419" y="211809"/>
                    <a:pt x="102805" y="270128"/>
                    <a:pt x="85023" y="303157"/>
                  </a:cubicBezTo>
                  <a:lnTo>
                    <a:pt x="84911" y="303380"/>
                  </a:lnTo>
                  <a:lnTo>
                    <a:pt x="90955" y="306852"/>
                  </a:lnTo>
                  <a:lnTo>
                    <a:pt x="91083" y="306645"/>
                  </a:lnTo>
                  <a:cubicBezTo>
                    <a:pt x="111008" y="274651"/>
                    <a:pt x="146459" y="220823"/>
                    <a:pt x="164145" y="194514"/>
                  </a:cubicBezTo>
                  <a:cubicBezTo>
                    <a:pt x="167679" y="189258"/>
                    <a:pt x="171293" y="186917"/>
                    <a:pt x="175898" y="186917"/>
                  </a:cubicBezTo>
                  <a:cubicBezTo>
                    <a:pt x="180504" y="186917"/>
                    <a:pt x="184133" y="189258"/>
                    <a:pt x="187651" y="194514"/>
                  </a:cubicBezTo>
                  <a:cubicBezTo>
                    <a:pt x="205577" y="221189"/>
                    <a:pt x="240917" y="274985"/>
                    <a:pt x="260633" y="306645"/>
                  </a:cubicBezTo>
                  <a:lnTo>
                    <a:pt x="260761" y="306852"/>
                  </a:lnTo>
                  <a:lnTo>
                    <a:pt x="266806" y="303380"/>
                  </a:lnTo>
                  <a:lnTo>
                    <a:pt x="266694" y="303157"/>
                  </a:lnTo>
                  <a:cubicBezTo>
                    <a:pt x="249296" y="270829"/>
                    <a:pt x="220097" y="213258"/>
                    <a:pt x="205705" y="184130"/>
                  </a:cubicBezTo>
                  <a:cubicBezTo>
                    <a:pt x="202907" y="178461"/>
                    <a:pt x="202683" y="174161"/>
                    <a:pt x="204985" y="170196"/>
                  </a:cubicBezTo>
                  <a:cubicBezTo>
                    <a:pt x="207288" y="166230"/>
                    <a:pt x="211142" y="164271"/>
                    <a:pt x="217474" y="163857"/>
                  </a:cubicBezTo>
                  <a:cubicBezTo>
                    <a:pt x="250303" y="161675"/>
                    <a:pt x="315130" y="158060"/>
                    <a:pt x="351477" y="156914"/>
                  </a:cubicBezTo>
                  <a:lnTo>
                    <a:pt x="351717" y="156898"/>
                  </a:lnTo>
                  <a:lnTo>
                    <a:pt x="351717" y="149954"/>
                  </a:lnTo>
                  <a:lnTo>
                    <a:pt x="351477" y="149938"/>
                  </a:lnTo>
                  <a:close/>
                </a:path>
              </a:pathLst>
            </a:custGeom>
            <a:grpFill/>
            <a:ln w="1599" cap="flat">
              <a:noFill/>
              <a:prstDash val="solid"/>
              <a:miter/>
            </a:ln>
          </p:spPr>
          <p:txBody>
            <a:bodyPr rtlCol="0" anchor="ctr"/>
            <a:lstStyle/>
            <a:p>
              <a:endParaRPr lang="en-US"/>
            </a:p>
          </p:txBody>
        </p:sp>
        <p:sp>
          <p:nvSpPr>
            <p:cNvPr id="10" name="Freeform: Shape 42">
              <a:extLst>
                <a:ext uri="{FF2B5EF4-FFF2-40B4-BE49-F238E27FC236}">
                  <a16:creationId xmlns:a16="http://schemas.microsoft.com/office/drawing/2014/main" id="{D9EBD212-A63A-3142-87AD-C4FE6301BA80}"/>
                </a:ext>
              </a:extLst>
            </p:cNvPr>
            <p:cNvSpPr/>
            <p:nvPr/>
          </p:nvSpPr>
          <p:spPr>
            <a:xfrm>
              <a:off x="6722033" y="6049907"/>
              <a:ext cx="1201864" cy="312744"/>
            </a:xfrm>
            <a:custGeom>
              <a:avLst/>
              <a:gdLst>
                <a:gd name="connsiteX0" fmla="*/ 710820 w 1201864"/>
                <a:gd name="connsiteY0" fmla="*/ 45706 h 312744"/>
                <a:gd name="connsiteX1" fmla="*/ 710820 w 1201864"/>
                <a:gd name="connsiteY1" fmla="*/ 151005 h 312744"/>
                <a:gd name="connsiteX2" fmla="*/ 790422 w 1201864"/>
                <a:gd name="connsiteY2" fmla="*/ 151005 h 312744"/>
                <a:gd name="connsiteX3" fmla="*/ 835053 w 1201864"/>
                <a:gd name="connsiteY3" fmla="*/ 136545 h 312744"/>
                <a:gd name="connsiteX4" fmla="*/ 850899 w 1201864"/>
                <a:gd name="connsiteY4" fmla="*/ 100394 h 312744"/>
                <a:gd name="connsiteX5" fmla="*/ 834557 w 1201864"/>
                <a:gd name="connsiteY5" fmla="*/ 61616 h 312744"/>
                <a:gd name="connsiteX6" fmla="*/ 785769 w 1201864"/>
                <a:gd name="connsiteY6" fmla="*/ 45706 h 312744"/>
                <a:gd name="connsiteX7" fmla="*/ 466817 w 1201864"/>
                <a:gd name="connsiteY7" fmla="*/ 42155 h 312744"/>
                <a:gd name="connsiteX8" fmla="*/ 364652 w 1201864"/>
                <a:gd name="connsiteY8" fmla="*/ 155305 h 312744"/>
                <a:gd name="connsiteX9" fmla="*/ 466273 w 1201864"/>
                <a:gd name="connsiteY9" fmla="*/ 270192 h 312744"/>
                <a:gd name="connsiteX10" fmla="*/ 567879 w 1201864"/>
                <a:gd name="connsiteY10" fmla="*/ 157041 h 312744"/>
                <a:gd name="connsiteX11" fmla="*/ 466817 w 1201864"/>
                <a:gd name="connsiteY11" fmla="*/ 42155 h 312744"/>
                <a:gd name="connsiteX12" fmla="*/ 665007 w 1201864"/>
                <a:gd name="connsiteY12" fmla="*/ 2325 h 312744"/>
                <a:gd name="connsiteX13" fmla="*/ 786281 w 1201864"/>
                <a:gd name="connsiteY13" fmla="*/ 2325 h 312744"/>
                <a:gd name="connsiteX14" fmla="*/ 869177 w 1201864"/>
                <a:gd name="connsiteY14" fmla="*/ 28777 h 312744"/>
                <a:gd name="connsiteX15" fmla="*/ 900247 w 1201864"/>
                <a:gd name="connsiteY15" fmla="*/ 99534 h 312744"/>
                <a:gd name="connsiteX16" fmla="*/ 881090 w 1201864"/>
                <a:gd name="connsiteY16" fmla="*/ 154795 h 312744"/>
                <a:gd name="connsiteX17" fmla="*/ 830527 w 1201864"/>
                <a:gd name="connsiteY17" fmla="*/ 186280 h 312744"/>
                <a:gd name="connsiteX18" fmla="*/ 922410 w 1201864"/>
                <a:gd name="connsiteY18" fmla="*/ 309989 h 312744"/>
                <a:gd name="connsiteX19" fmla="*/ 865483 w 1201864"/>
                <a:gd name="connsiteY19" fmla="*/ 309989 h 312744"/>
                <a:gd name="connsiteX20" fmla="*/ 780940 w 1201864"/>
                <a:gd name="connsiteY20" fmla="*/ 193892 h 312744"/>
                <a:gd name="connsiteX21" fmla="*/ 710820 w 1201864"/>
                <a:gd name="connsiteY21" fmla="*/ 193892 h 312744"/>
                <a:gd name="connsiteX22" fmla="*/ 710820 w 1201864"/>
                <a:gd name="connsiteY22" fmla="*/ 309973 h 312744"/>
                <a:gd name="connsiteX23" fmla="*/ 665007 w 1201864"/>
                <a:gd name="connsiteY23" fmla="*/ 309973 h 312744"/>
                <a:gd name="connsiteX24" fmla="*/ 0 w 1201864"/>
                <a:gd name="connsiteY24" fmla="*/ 2309 h 312744"/>
                <a:gd name="connsiteX25" fmla="*/ 51042 w 1201864"/>
                <a:gd name="connsiteY25" fmla="*/ 2309 h 312744"/>
                <a:gd name="connsiteX26" fmla="*/ 196798 w 1201864"/>
                <a:gd name="connsiteY26" fmla="*/ 196584 h 312744"/>
                <a:gd name="connsiteX27" fmla="*/ 222048 w 1201864"/>
                <a:gd name="connsiteY27" fmla="*/ 235187 h 312744"/>
                <a:gd name="connsiteX28" fmla="*/ 221056 w 1201864"/>
                <a:gd name="connsiteY28" fmla="*/ 202062 h 312744"/>
                <a:gd name="connsiteX29" fmla="*/ 221072 w 1201864"/>
                <a:gd name="connsiteY29" fmla="*/ 202062 h 312744"/>
                <a:gd name="connsiteX30" fmla="*/ 221072 w 1201864"/>
                <a:gd name="connsiteY30" fmla="*/ 2309 h 312744"/>
                <a:gd name="connsiteX31" fmla="*/ 268932 w 1201864"/>
                <a:gd name="connsiteY31" fmla="*/ 2309 h 312744"/>
                <a:gd name="connsiteX32" fmla="*/ 268932 w 1201864"/>
                <a:gd name="connsiteY32" fmla="*/ 309973 h 312744"/>
                <a:gd name="connsiteX33" fmla="*/ 222719 w 1201864"/>
                <a:gd name="connsiteY33" fmla="*/ 309973 h 312744"/>
                <a:gd name="connsiteX34" fmla="*/ 68488 w 1201864"/>
                <a:gd name="connsiteY34" fmla="*/ 104662 h 312744"/>
                <a:gd name="connsiteX35" fmla="*/ 48276 w 1201864"/>
                <a:gd name="connsiteY35" fmla="*/ 72986 h 312744"/>
                <a:gd name="connsiteX36" fmla="*/ 49076 w 1201864"/>
                <a:gd name="connsiteY36" fmla="*/ 96827 h 312744"/>
                <a:gd name="connsiteX37" fmla="*/ 49076 w 1201864"/>
                <a:gd name="connsiteY37" fmla="*/ 309989 h 312744"/>
                <a:gd name="connsiteX38" fmla="*/ 0 w 1201864"/>
                <a:gd name="connsiteY38" fmla="*/ 309989 h 312744"/>
                <a:gd name="connsiteX39" fmla="*/ 1093927 w 1201864"/>
                <a:gd name="connsiteY39" fmla="*/ 382 h 312744"/>
                <a:gd name="connsiteX40" fmla="*/ 1198330 w 1201864"/>
                <a:gd name="connsiteY40" fmla="*/ 36453 h 312744"/>
                <a:gd name="connsiteX41" fmla="*/ 1170426 w 1201864"/>
                <a:gd name="connsiteY41" fmla="*/ 74929 h 312744"/>
                <a:gd name="connsiteX42" fmla="*/ 1094502 w 1201864"/>
                <a:gd name="connsiteY42" fmla="*/ 42537 h 312744"/>
                <a:gd name="connsiteX43" fmla="*/ 988164 w 1201864"/>
                <a:gd name="connsiteY43" fmla="*/ 155687 h 312744"/>
                <a:gd name="connsiteX44" fmla="*/ 1093927 w 1201864"/>
                <a:gd name="connsiteY44" fmla="*/ 270574 h 312744"/>
                <a:gd name="connsiteX45" fmla="*/ 1173385 w 1201864"/>
                <a:gd name="connsiteY45" fmla="*/ 233802 h 312744"/>
                <a:gd name="connsiteX46" fmla="*/ 1201864 w 1201864"/>
                <a:gd name="connsiteY46" fmla="*/ 273647 h 312744"/>
                <a:gd name="connsiteX47" fmla="*/ 1094518 w 1201864"/>
                <a:gd name="connsiteY47" fmla="*/ 312744 h 312744"/>
                <a:gd name="connsiteX48" fmla="*/ 936002 w 1201864"/>
                <a:gd name="connsiteY48" fmla="*/ 157423 h 312744"/>
                <a:gd name="connsiteX49" fmla="*/ 977514 w 1201864"/>
                <a:gd name="connsiteY49" fmla="*/ 47840 h 312744"/>
                <a:gd name="connsiteX50" fmla="*/ 1093927 w 1201864"/>
                <a:gd name="connsiteY50" fmla="*/ 382 h 312744"/>
                <a:gd name="connsiteX51" fmla="*/ 466321 w 1201864"/>
                <a:gd name="connsiteY51" fmla="*/ 0 h 312744"/>
                <a:gd name="connsiteX52" fmla="*/ 621144 w 1201864"/>
                <a:gd name="connsiteY52" fmla="*/ 155305 h 312744"/>
                <a:gd name="connsiteX53" fmla="*/ 466881 w 1201864"/>
                <a:gd name="connsiteY53" fmla="*/ 312362 h 312744"/>
                <a:gd name="connsiteX54" fmla="*/ 311483 w 1201864"/>
                <a:gd name="connsiteY54" fmla="*/ 157041 h 312744"/>
                <a:gd name="connsiteX55" fmla="*/ 352179 w 1201864"/>
                <a:gd name="connsiteY55" fmla="*/ 47458 h 312744"/>
                <a:gd name="connsiteX56" fmla="*/ 466321 w 1201864"/>
                <a:gd name="connsiteY56" fmla="*/ 0 h 31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01864" h="312744">
                  <a:moveTo>
                    <a:pt x="710820" y="45706"/>
                  </a:moveTo>
                  <a:lnTo>
                    <a:pt x="710820" y="151005"/>
                  </a:lnTo>
                  <a:lnTo>
                    <a:pt x="790422" y="151005"/>
                  </a:lnTo>
                  <a:cubicBezTo>
                    <a:pt x="809132" y="151005"/>
                    <a:pt x="824163" y="146132"/>
                    <a:pt x="835053" y="136545"/>
                  </a:cubicBezTo>
                  <a:cubicBezTo>
                    <a:pt x="845718" y="127165"/>
                    <a:pt x="850899" y="115332"/>
                    <a:pt x="850899" y="100394"/>
                  </a:cubicBezTo>
                  <a:cubicBezTo>
                    <a:pt x="850899" y="83688"/>
                    <a:pt x="845559" y="70996"/>
                    <a:pt x="834557" y="61616"/>
                  </a:cubicBezTo>
                  <a:cubicBezTo>
                    <a:pt x="823219" y="51949"/>
                    <a:pt x="806797" y="45849"/>
                    <a:pt x="785769" y="45706"/>
                  </a:cubicBezTo>
                  <a:close/>
                  <a:moveTo>
                    <a:pt x="466817" y="42155"/>
                  </a:moveTo>
                  <a:cubicBezTo>
                    <a:pt x="415967" y="42155"/>
                    <a:pt x="364652" y="77143"/>
                    <a:pt x="364652" y="155305"/>
                  </a:cubicBezTo>
                  <a:cubicBezTo>
                    <a:pt x="364652" y="212494"/>
                    <a:pt x="396074" y="270192"/>
                    <a:pt x="466273" y="270192"/>
                  </a:cubicBezTo>
                  <a:cubicBezTo>
                    <a:pt x="536457" y="270192"/>
                    <a:pt x="567879" y="213369"/>
                    <a:pt x="567879" y="157041"/>
                  </a:cubicBezTo>
                  <a:cubicBezTo>
                    <a:pt x="567879" y="72254"/>
                    <a:pt x="513446" y="42171"/>
                    <a:pt x="466817" y="42155"/>
                  </a:cubicBezTo>
                  <a:close/>
                  <a:moveTo>
                    <a:pt x="665007" y="2325"/>
                  </a:moveTo>
                  <a:lnTo>
                    <a:pt x="786281" y="2325"/>
                  </a:lnTo>
                  <a:cubicBezTo>
                    <a:pt x="821157" y="2325"/>
                    <a:pt x="849044" y="11960"/>
                    <a:pt x="869177" y="28777"/>
                  </a:cubicBezTo>
                  <a:cubicBezTo>
                    <a:pt x="889789" y="45993"/>
                    <a:pt x="900247" y="69801"/>
                    <a:pt x="900247" y="99534"/>
                  </a:cubicBezTo>
                  <a:cubicBezTo>
                    <a:pt x="900247" y="119616"/>
                    <a:pt x="893979" y="137691"/>
                    <a:pt x="881090" y="154795"/>
                  </a:cubicBezTo>
                  <a:cubicBezTo>
                    <a:pt x="872599" y="166071"/>
                    <a:pt x="859199" y="179735"/>
                    <a:pt x="830527" y="186280"/>
                  </a:cubicBezTo>
                  <a:lnTo>
                    <a:pt x="922410" y="309989"/>
                  </a:lnTo>
                  <a:lnTo>
                    <a:pt x="865483" y="309989"/>
                  </a:lnTo>
                  <a:lnTo>
                    <a:pt x="780940" y="193892"/>
                  </a:lnTo>
                  <a:lnTo>
                    <a:pt x="710820" y="193892"/>
                  </a:lnTo>
                  <a:lnTo>
                    <a:pt x="710820" y="309973"/>
                  </a:lnTo>
                  <a:lnTo>
                    <a:pt x="665007" y="309973"/>
                  </a:lnTo>
                  <a:close/>
                  <a:moveTo>
                    <a:pt x="0" y="2309"/>
                  </a:moveTo>
                  <a:lnTo>
                    <a:pt x="51042" y="2309"/>
                  </a:lnTo>
                  <a:lnTo>
                    <a:pt x="196798" y="196584"/>
                  </a:lnTo>
                  <a:cubicBezTo>
                    <a:pt x="206792" y="210073"/>
                    <a:pt x="216019" y="224836"/>
                    <a:pt x="222048" y="235187"/>
                  </a:cubicBezTo>
                  <a:cubicBezTo>
                    <a:pt x="221552" y="226285"/>
                    <a:pt x="221056" y="214229"/>
                    <a:pt x="221056" y="202062"/>
                  </a:cubicBezTo>
                  <a:lnTo>
                    <a:pt x="221072" y="202062"/>
                  </a:lnTo>
                  <a:lnTo>
                    <a:pt x="221072" y="2309"/>
                  </a:lnTo>
                  <a:lnTo>
                    <a:pt x="268932" y="2309"/>
                  </a:lnTo>
                  <a:lnTo>
                    <a:pt x="268932" y="309973"/>
                  </a:lnTo>
                  <a:lnTo>
                    <a:pt x="222719" y="309973"/>
                  </a:lnTo>
                  <a:lnTo>
                    <a:pt x="68488" y="104662"/>
                  </a:lnTo>
                  <a:cubicBezTo>
                    <a:pt x="61133" y="94756"/>
                    <a:pt x="53665" y="82430"/>
                    <a:pt x="48276" y="72986"/>
                  </a:cubicBezTo>
                  <a:cubicBezTo>
                    <a:pt x="48708" y="80169"/>
                    <a:pt x="49076" y="88832"/>
                    <a:pt x="49076" y="96827"/>
                  </a:cubicBezTo>
                  <a:lnTo>
                    <a:pt x="49076" y="309989"/>
                  </a:lnTo>
                  <a:lnTo>
                    <a:pt x="0" y="309989"/>
                  </a:lnTo>
                  <a:close/>
                  <a:moveTo>
                    <a:pt x="1093927" y="382"/>
                  </a:moveTo>
                  <a:cubicBezTo>
                    <a:pt x="1131441" y="382"/>
                    <a:pt x="1169147" y="12597"/>
                    <a:pt x="1198330" y="36453"/>
                  </a:cubicBezTo>
                  <a:lnTo>
                    <a:pt x="1170426" y="74929"/>
                  </a:lnTo>
                  <a:cubicBezTo>
                    <a:pt x="1149638" y="53366"/>
                    <a:pt x="1120903" y="42537"/>
                    <a:pt x="1094502" y="42537"/>
                  </a:cubicBezTo>
                  <a:cubicBezTo>
                    <a:pt x="1041573" y="42537"/>
                    <a:pt x="988164" y="77525"/>
                    <a:pt x="988164" y="155687"/>
                  </a:cubicBezTo>
                  <a:cubicBezTo>
                    <a:pt x="988164" y="212876"/>
                    <a:pt x="1020865" y="270574"/>
                    <a:pt x="1093927" y="270574"/>
                  </a:cubicBezTo>
                  <a:cubicBezTo>
                    <a:pt x="1129922" y="270574"/>
                    <a:pt x="1156067" y="254282"/>
                    <a:pt x="1173385" y="233802"/>
                  </a:cubicBezTo>
                  <a:lnTo>
                    <a:pt x="1201864" y="273647"/>
                  </a:lnTo>
                  <a:cubicBezTo>
                    <a:pt x="1175895" y="297440"/>
                    <a:pt x="1139980" y="312744"/>
                    <a:pt x="1094518" y="312744"/>
                  </a:cubicBezTo>
                  <a:cubicBezTo>
                    <a:pt x="990451" y="312744"/>
                    <a:pt x="936002" y="234614"/>
                    <a:pt x="936002" y="157423"/>
                  </a:cubicBezTo>
                  <a:cubicBezTo>
                    <a:pt x="936002" y="115412"/>
                    <a:pt x="950746" y="76490"/>
                    <a:pt x="977514" y="47840"/>
                  </a:cubicBezTo>
                  <a:cubicBezTo>
                    <a:pt x="1006505" y="16801"/>
                    <a:pt x="1046770" y="382"/>
                    <a:pt x="1093927" y="382"/>
                  </a:cubicBezTo>
                  <a:close/>
                  <a:moveTo>
                    <a:pt x="466321" y="0"/>
                  </a:moveTo>
                  <a:cubicBezTo>
                    <a:pt x="543269" y="0"/>
                    <a:pt x="621160" y="53350"/>
                    <a:pt x="621144" y="155305"/>
                  </a:cubicBezTo>
                  <a:cubicBezTo>
                    <a:pt x="621144" y="233356"/>
                    <a:pt x="568151" y="312362"/>
                    <a:pt x="466881" y="312362"/>
                  </a:cubicBezTo>
                  <a:cubicBezTo>
                    <a:pt x="364860" y="312362"/>
                    <a:pt x="311483" y="234232"/>
                    <a:pt x="311483" y="157041"/>
                  </a:cubicBezTo>
                  <a:cubicBezTo>
                    <a:pt x="311483" y="115030"/>
                    <a:pt x="325939" y="76108"/>
                    <a:pt x="352179" y="47458"/>
                  </a:cubicBezTo>
                  <a:cubicBezTo>
                    <a:pt x="380627" y="16419"/>
                    <a:pt x="420092" y="0"/>
                    <a:pt x="466321" y="0"/>
                  </a:cubicBezTo>
                  <a:close/>
                </a:path>
              </a:pathLst>
            </a:custGeom>
            <a:grpFill/>
            <a:ln w="1599" cap="flat">
              <a:noFill/>
              <a:prstDash val="solid"/>
              <a:miter/>
            </a:ln>
          </p:spPr>
          <p:txBody>
            <a:bodyPr rtlCol="0" anchor="ctr"/>
            <a:lstStyle/>
            <a:p>
              <a:endParaRPr lang="en-US"/>
            </a:p>
          </p:txBody>
        </p:sp>
        <p:sp>
          <p:nvSpPr>
            <p:cNvPr id="12" name="Freeform: Shape 43">
              <a:extLst>
                <a:ext uri="{FF2B5EF4-FFF2-40B4-BE49-F238E27FC236}">
                  <a16:creationId xmlns:a16="http://schemas.microsoft.com/office/drawing/2014/main" id="{0216553A-ACE8-F74D-B407-9C21E5E02517}"/>
                </a:ext>
              </a:extLst>
            </p:cNvPr>
            <p:cNvSpPr/>
            <p:nvPr/>
          </p:nvSpPr>
          <p:spPr>
            <a:xfrm>
              <a:off x="6300357" y="6013183"/>
              <a:ext cx="1599" cy="1592"/>
            </a:xfrm>
            <a:custGeom>
              <a:avLst/>
              <a:gdLst/>
              <a:ahLst/>
              <a:cxnLst/>
              <a:rect l="l" t="t" r="r" b="b"/>
              <a:pathLst>
                <a:path w="1599" h="1592"/>
              </a:pathLst>
            </a:custGeom>
            <a:grpFill/>
            <a:ln w="1599" cap="flat">
              <a:noFill/>
              <a:prstDash val="solid"/>
              <a:miter/>
            </a:ln>
          </p:spPr>
          <p:txBody>
            <a:bodyPr rtlCol="0" anchor="ctr"/>
            <a:lstStyle/>
            <a:p>
              <a:endParaRPr lang="en-US"/>
            </a:p>
          </p:txBody>
        </p:sp>
      </p:grpSp>
    </p:spTree>
    <p:extLst>
      <p:ext uri="{BB962C8B-B14F-4D97-AF65-F5344CB8AC3E}">
        <p14:creationId xmlns:p14="http://schemas.microsoft.com/office/powerpoint/2010/main" val="35305550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tats 4 Col">
    <p:bg>
      <p:bgPr>
        <a:solidFill>
          <a:schemeClr val="tx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D1FD56F-1ED8-4E00-843F-5FB83B060351}"/>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3" name="Title 2">
            <a:extLst>
              <a:ext uri="{FF2B5EF4-FFF2-40B4-BE49-F238E27FC236}">
                <a16:creationId xmlns:a16="http://schemas.microsoft.com/office/drawing/2014/main" id="{0D6F69C9-8273-4173-84C2-A2D6E3FA3C33}"/>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25" name="Text Placeholder 5">
            <a:extLst>
              <a:ext uri="{FF2B5EF4-FFF2-40B4-BE49-F238E27FC236}">
                <a16:creationId xmlns:a16="http://schemas.microsoft.com/office/drawing/2014/main" id="{E7ECDE78-972D-4AC9-A625-6DE15DAB3243}"/>
              </a:ext>
            </a:extLst>
          </p:cNvPr>
          <p:cNvSpPr>
            <a:spLocks noGrp="1"/>
          </p:cNvSpPr>
          <p:nvPr>
            <p:ph type="body" sz="quarter" idx="10"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697584" y="2512667"/>
            <a:ext cx="22860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5" name="Text Placeholder 4">
            <a:extLst>
              <a:ext uri="{FF2B5EF4-FFF2-40B4-BE49-F238E27FC236}">
                <a16:creationId xmlns:a16="http://schemas.microsoft.com/office/drawing/2014/main" id="{EBC28874-E17D-48B3-B3C5-5AF249E5E0D0}"/>
              </a:ext>
            </a:extLst>
          </p:cNvPr>
          <p:cNvSpPr>
            <a:spLocks noGrp="1"/>
          </p:cNvSpPr>
          <p:nvPr>
            <p:ph type="body" sz="quarter" idx="23"/>
          </p:nvPr>
        </p:nvSpPr>
        <p:spPr>
          <a:xfrm>
            <a:off x="697584" y="3482227"/>
            <a:ext cx="22860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00000"/>
              </a:lnSpc>
              <a:spcBef>
                <a:spcPts val="0"/>
              </a:spcBef>
              <a:spcAft>
                <a:spcPts val="800"/>
              </a:spcAft>
              <a:buNone/>
              <a:defRPr sz="15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3532220" y="2512667"/>
            <a:ext cx="22860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4">
            <a:extLst>
              <a:ext uri="{FF2B5EF4-FFF2-40B4-BE49-F238E27FC236}">
                <a16:creationId xmlns:a16="http://schemas.microsoft.com/office/drawing/2014/main" id="{4A2455FC-153E-448A-B2C8-2AC622CFF5DC}"/>
              </a:ext>
            </a:extLst>
          </p:cNvPr>
          <p:cNvSpPr>
            <a:spLocks noGrp="1"/>
          </p:cNvSpPr>
          <p:nvPr>
            <p:ph type="body" sz="quarter" idx="24"/>
          </p:nvPr>
        </p:nvSpPr>
        <p:spPr>
          <a:xfrm>
            <a:off x="3532219" y="3482227"/>
            <a:ext cx="22860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00000"/>
              </a:lnSpc>
              <a:spcBef>
                <a:spcPts val="0"/>
              </a:spcBef>
              <a:spcAft>
                <a:spcPts val="800"/>
              </a:spcAft>
              <a:buNone/>
              <a:defRPr sz="15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F2ED8AAE-3D2D-4C32-86D1-2D53594B5EC6}"/>
              </a:ext>
            </a:extLst>
          </p:cNvPr>
          <p:cNvSpPr>
            <a:spLocks noGrp="1"/>
          </p:cNvSpPr>
          <p:nvPr>
            <p:ph type="body" sz="quarter" idx="28" hasCustomPrompt="1"/>
          </p:nvPr>
        </p:nvSpPr>
        <p:spPr>
          <a:xfrm>
            <a:off x="6366855" y="2512667"/>
            <a:ext cx="22860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5" name="Text Placeholder 4">
            <a:extLst>
              <a:ext uri="{FF2B5EF4-FFF2-40B4-BE49-F238E27FC236}">
                <a16:creationId xmlns:a16="http://schemas.microsoft.com/office/drawing/2014/main" id="{2DC41950-4841-4A31-8D10-ECC85F9C31A1}"/>
              </a:ext>
            </a:extLst>
          </p:cNvPr>
          <p:cNvSpPr>
            <a:spLocks noGrp="1"/>
          </p:cNvSpPr>
          <p:nvPr>
            <p:ph type="body" sz="quarter" idx="27"/>
          </p:nvPr>
        </p:nvSpPr>
        <p:spPr>
          <a:xfrm>
            <a:off x="6366854" y="3482227"/>
            <a:ext cx="22860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00000"/>
              </a:lnSpc>
              <a:spcBef>
                <a:spcPts val="0"/>
              </a:spcBef>
              <a:spcAft>
                <a:spcPts val="800"/>
              </a:spcAft>
              <a:buNone/>
              <a:defRPr sz="15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A35C387E-8C3B-4629-954C-DCC8D77ED4C3}"/>
              </a:ext>
            </a:extLst>
          </p:cNvPr>
          <p:cNvSpPr>
            <a:spLocks noGrp="1"/>
          </p:cNvSpPr>
          <p:nvPr>
            <p:ph type="body" sz="quarter" idx="30" hasCustomPrompt="1"/>
          </p:nvPr>
        </p:nvSpPr>
        <p:spPr>
          <a:xfrm>
            <a:off x="9201490" y="2512667"/>
            <a:ext cx="22860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7" name="Text Placeholder 4">
            <a:extLst>
              <a:ext uri="{FF2B5EF4-FFF2-40B4-BE49-F238E27FC236}">
                <a16:creationId xmlns:a16="http://schemas.microsoft.com/office/drawing/2014/main" id="{40A3E5DC-73FA-4A4B-A582-E3A805CA2F52}"/>
              </a:ext>
            </a:extLst>
          </p:cNvPr>
          <p:cNvSpPr>
            <a:spLocks noGrp="1"/>
          </p:cNvSpPr>
          <p:nvPr>
            <p:ph type="body" sz="quarter" idx="29"/>
          </p:nvPr>
        </p:nvSpPr>
        <p:spPr>
          <a:xfrm>
            <a:off x="9201490" y="3482227"/>
            <a:ext cx="22860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00000"/>
              </a:lnSpc>
              <a:spcBef>
                <a:spcPts val="0"/>
              </a:spcBef>
              <a:spcAft>
                <a:spcPts val="800"/>
              </a:spcAft>
              <a:buNone/>
              <a:defRPr sz="15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a:extLst>
              <a:ext uri="{FF2B5EF4-FFF2-40B4-BE49-F238E27FC236}">
                <a16:creationId xmlns:a16="http://schemas.microsoft.com/office/drawing/2014/main" id="{31E3C67D-7A42-4572-9C52-D18074D33A5D}"/>
              </a:ext>
            </a:extLst>
          </p:cNvPr>
          <p:cNvGrpSpPr/>
          <p:nvPr userDrawn="1"/>
        </p:nvGrpSpPr>
        <p:grpSpPr>
          <a:xfrm>
            <a:off x="0" y="0"/>
            <a:ext cx="12192000" cy="540902"/>
            <a:chOff x="0" y="0"/>
            <a:chExt cx="12192000" cy="540902"/>
          </a:xfrm>
        </p:grpSpPr>
        <p:cxnSp>
          <p:nvCxnSpPr>
            <p:cNvPr id="23" name="Straight Connector 22">
              <a:extLst>
                <a:ext uri="{FF2B5EF4-FFF2-40B4-BE49-F238E27FC236}">
                  <a16:creationId xmlns:a16="http://schemas.microsoft.com/office/drawing/2014/main" id="{043C3E3C-F190-4BE6-B670-5520E83A112F}"/>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C7A268C-F469-40BF-96F4-D741A5D748C4}"/>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1" name="Picture 20" descr="A picture containing text&#10;&#10;Description automatically generated">
            <a:extLst>
              <a:ext uri="{FF2B5EF4-FFF2-40B4-BE49-F238E27FC236}">
                <a16:creationId xmlns:a16="http://schemas.microsoft.com/office/drawing/2014/main" id="{2CF26F0B-55AC-5D8E-F8FD-D251FFD0F0F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21187324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tats Qua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2" name="Title 1">
            <a:extLst>
              <a:ext uri="{FF2B5EF4-FFF2-40B4-BE49-F238E27FC236}">
                <a16:creationId xmlns:a16="http://schemas.microsoft.com/office/drawing/2014/main" id="{2ADD7721-9050-40FA-ADD4-EFD4A82329C4}"/>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11" name="Text Placeholder 4">
            <a:extLst>
              <a:ext uri="{FF2B5EF4-FFF2-40B4-BE49-F238E27FC236}">
                <a16:creationId xmlns:a16="http://schemas.microsoft.com/office/drawing/2014/main" id="{99B65228-2F85-4839-B977-43EB5901BBC8}"/>
              </a:ext>
            </a:extLst>
          </p:cNvPr>
          <p:cNvSpPr>
            <a:spLocks noGrp="1"/>
          </p:cNvSpPr>
          <p:nvPr>
            <p:ph type="body" sz="quarter" idx="25" hasCustomPrompt="1"/>
          </p:nvPr>
        </p:nvSpPr>
        <p:spPr>
          <a:xfrm>
            <a:off x="2365563" y="1451804"/>
            <a:ext cx="3363383" cy="958496"/>
          </a:xfrm>
        </p:spPr>
        <p:txBody>
          <a:bodyPr anchor="t"/>
          <a:lstStyle>
            <a:lvl1pPr marL="0" indent="0">
              <a:buNone/>
              <a:defRPr sz="6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0" name="Text Placeholder 4">
            <a:extLst>
              <a:ext uri="{FF2B5EF4-FFF2-40B4-BE49-F238E27FC236}">
                <a16:creationId xmlns:a16="http://schemas.microsoft.com/office/drawing/2014/main" id="{EA0F1821-53E2-4260-AD17-AEC5B0AA2D1A}"/>
              </a:ext>
            </a:extLst>
          </p:cNvPr>
          <p:cNvSpPr>
            <a:spLocks noGrp="1"/>
          </p:cNvSpPr>
          <p:nvPr>
            <p:ph type="body" sz="quarter" idx="24"/>
          </p:nvPr>
        </p:nvSpPr>
        <p:spPr>
          <a:xfrm>
            <a:off x="2365563" y="2420329"/>
            <a:ext cx="3363383" cy="856264"/>
          </a:xfrm>
        </p:spPr>
        <p:txBody>
          <a:bodyPr/>
          <a:lstStyle>
            <a:lvl1pPr marL="0" indent="0">
              <a:lnSpc>
                <a:spcPct val="90000"/>
              </a:lnSpc>
              <a:spcAft>
                <a:spcPts val="1200"/>
              </a:spcAft>
              <a:buNone/>
              <a:defRPr lang="en-US" sz="2600" b="1" kern="1200" dirty="0">
                <a:solidFill>
                  <a:schemeClr val="bg1"/>
                </a:solidFill>
                <a:latin typeface="+mj-lt"/>
                <a:ea typeface="Roboto Light" panose="02000000000000000000" pitchFamily="2" charset="0"/>
                <a:cs typeface="Roboto Light" panose="02000000000000000000" pitchFamily="2" charset="0"/>
              </a:defRPr>
            </a:lvl1pPr>
            <a:lvl2pPr marL="0" indent="0">
              <a:lnSpc>
                <a:spcPct val="110000"/>
              </a:lnSpc>
              <a:buNone/>
              <a:defRPr lang="en-US" sz="1600" b="0" i="0" kern="1200" dirty="0">
                <a:solidFill>
                  <a:schemeClr val="bg1"/>
                </a:solidFill>
                <a:latin typeface="Roboto" pitchFamily="2" charset="0"/>
                <a:ea typeface="Roboto" pitchFamily="2" charset="0"/>
                <a:cs typeface="Roboto" pitchFamily="2" charset="0"/>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lvl="0" indent="0" algn="l" defTabSz="914400" rtl="0" eaLnBrk="1" latinLnBrk="0" hangingPunct="1">
              <a:lnSpc>
                <a:spcPct val="90000"/>
              </a:lnSpc>
              <a:spcBef>
                <a:spcPts val="1200"/>
              </a:spcBef>
              <a:spcAft>
                <a:spcPts val="0"/>
              </a:spcAft>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200"/>
              </a:spcBef>
              <a:spcAft>
                <a:spcPts val="0"/>
              </a:spcAft>
              <a:buFont typeface="Arial" panose="020B0604020202020204" pitchFamily="34" charset="0"/>
              <a:buNone/>
            </a:pPr>
            <a:r>
              <a:rPr lang="en-US"/>
              <a:t>Second level</a:t>
            </a:r>
          </a:p>
          <a:p>
            <a:pPr marL="0" lvl="2" indent="0" algn="l" defTabSz="914400" rtl="0" eaLnBrk="1" latinLnBrk="0" hangingPunct="1">
              <a:lnSpc>
                <a:spcPct val="90000"/>
              </a:lnSpc>
              <a:spcBef>
                <a:spcPts val="1200"/>
              </a:spcBef>
              <a:spcAft>
                <a:spcPts val="0"/>
              </a:spcAft>
              <a:buFont typeface="Arial" panose="020B0604020202020204" pitchFamily="34" charset="0"/>
              <a:buNone/>
            </a:pPr>
            <a:r>
              <a:rPr lang="en-US"/>
              <a:t>Third level</a:t>
            </a:r>
          </a:p>
          <a:p>
            <a:pPr marL="0" lvl="3" indent="0" algn="l" defTabSz="914400" rtl="0" eaLnBrk="1" latinLnBrk="0" hangingPunct="1">
              <a:lnSpc>
                <a:spcPct val="90000"/>
              </a:lnSpc>
              <a:spcBef>
                <a:spcPts val="1200"/>
              </a:spcBef>
              <a:spcAft>
                <a:spcPts val="0"/>
              </a:spcAft>
              <a:buFont typeface="Arial" panose="020B0604020202020204" pitchFamily="34" charset="0"/>
              <a:buNone/>
            </a:pPr>
            <a:r>
              <a:rPr lang="en-US"/>
              <a:t>Fourth level</a:t>
            </a:r>
          </a:p>
          <a:p>
            <a:pPr marL="0" lvl="4" indent="0" algn="l" defTabSz="914400" rtl="0" eaLnBrk="1" latinLnBrk="0" hangingPunct="1">
              <a:lnSpc>
                <a:spcPct val="90000"/>
              </a:lnSpc>
              <a:spcBef>
                <a:spcPts val="1200"/>
              </a:spcBef>
              <a:spcAft>
                <a:spcPts val="0"/>
              </a:spcAft>
              <a:buFont typeface="Arial" panose="020B0604020202020204" pitchFamily="34" charset="0"/>
              <a:buNone/>
            </a:pPr>
            <a:r>
              <a:rPr lang="en-US"/>
              <a:t>Fifth level</a:t>
            </a:r>
          </a:p>
        </p:txBody>
      </p:sp>
      <p:sp>
        <p:nvSpPr>
          <p:cNvPr id="14" name="Text Placeholder 4">
            <a:extLst>
              <a:ext uri="{FF2B5EF4-FFF2-40B4-BE49-F238E27FC236}">
                <a16:creationId xmlns:a16="http://schemas.microsoft.com/office/drawing/2014/main" id="{B863EF80-5A5D-4CAC-9CD6-FF24E3013436}"/>
              </a:ext>
            </a:extLst>
          </p:cNvPr>
          <p:cNvSpPr>
            <a:spLocks noGrp="1"/>
          </p:cNvSpPr>
          <p:nvPr>
            <p:ph type="body" sz="quarter" idx="27" hasCustomPrompt="1"/>
          </p:nvPr>
        </p:nvSpPr>
        <p:spPr>
          <a:xfrm>
            <a:off x="8153400" y="1451804"/>
            <a:ext cx="3363383" cy="958496"/>
          </a:xfrm>
        </p:spPr>
        <p:txBody>
          <a:bodyPr anchor="t"/>
          <a:lstStyle>
            <a:lvl1pPr marL="0" indent="0">
              <a:buNone/>
              <a:defRPr sz="6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3" name="Text Placeholder 4">
            <a:extLst>
              <a:ext uri="{FF2B5EF4-FFF2-40B4-BE49-F238E27FC236}">
                <a16:creationId xmlns:a16="http://schemas.microsoft.com/office/drawing/2014/main" id="{99562C24-2679-4630-B4A5-628F39EBA955}"/>
              </a:ext>
            </a:extLst>
          </p:cNvPr>
          <p:cNvSpPr>
            <a:spLocks noGrp="1"/>
          </p:cNvSpPr>
          <p:nvPr>
            <p:ph type="body" sz="quarter" idx="26"/>
          </p:nvPr>
        </p:nvSpPr>
        <p:spPr>
          <a:xfrm>
            <a:off x="8153400" y="2420329"/>
            <a:ext cx="3363383" cy="856264"/>
          </a:xfrm>
        </p:spPr>
        <p:txBody>
          <a:bodyPr/>
          <a:lstStyle>
            <a:lvl1pPr marL="0" indent="0">
              <a:lnSpc>
                <a:spcPct val="90000"/>
              </a:lnSpc>
              <a:spcAft>
                <a:spcPts val="0"/>
              </a:spcAft>
              <a:buNone/>
              <a:defRPr sz="2600" b="1">
                <a:solidFill>
                  <a:schemeClr val="bg1"/>
                </a:solidFill>
              </a:defRPr>
            </a:lvl1pPr>
            <a:lvl2pPr marL="0" indent="0">
              <a:lnSpc>
                <a:spcPct val="110000"/>
              </a:lnSpc>
              <a:spcBef>
                <a:spcPts val="0"/>
              </a:spcBef>
              <a:buNone/>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828BD3EE-F9CA-4E0E-A363-0B25B8D606A5}"/>
              </a:ext>
            </a:extLst>
          </p:cNvPr>
          <p:cNvSpPr>
            <a:spLocks noGrp="1"/>
          </p:cNvSpPr>
          <p:nvPr>
            <p:ph type="body" sz="quarter" idx="29" hasCustomPrompt="1"/>
          </p:nvPr>
        </p:nvSpPr>
        <p:spPr>
          <a:xfrm>
            <a:off x="2365563" y="4518084"/>
            <a:ext cx="3363383" cy="958496"/>
          </a:xfrm>
        </p:spPr>
        <p:txBody>
          <a:bodyPr anchor="t"/>
          <a:lstStyle>
            <a:lvl1pPr marL="0" indent="0">
              <a:buNone/>
              <a:defRPr sz="6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5" name="Text Placeholder 4">
            <a:extLst>
              <a:ext uri="{FF2B5EF4-FFF2-40B4-BE49-F238E27FC236}">
                <a16:creationId xmlns:a16="http://schemas.microsoft.com/office/drawing/2014/main" id="{27277B7C-D792-46BD-8505-2DF56D82C8A4}"/>
              </a:ext>
            </a:extLst>
          </p:cNvPr>
          <p:cNvSpPr>
            <a:spLocks noGrp="1"/>
          </p:cNvSpPr>
          <p:nvPr>
            <p:ph type="body" sz="quarter" idx="28"/>
          </p:nvPr>
        </p:nvSpPr>
        <p:spPr>
          <a:xfrm>
            <a:off x="2365563" y="5453951"/>
            <a:ext cx="3363383" cy="856264"/>
          </a:xfrm>
        </p:spPr>
        <p:txBody>
          <a:bodyPr/>
          <a:lstStyle>
            <a:lvl1pPr marL="0" indent="0">
              <a:lnSpc>
                <a:spcPct val="90000"/>
              </a:lnSpc>
              <a:spcAft>
                <a:spcPts val="1200"/>
              </a:spcAft>
              <a:buNone/>
              <a:defRPr lang="en-US" sz="2600" b="1" kern="1200" dirty="0">
                <a:solidFill>
                  <a:schemeClr val="bg1"/>
                </a:solidFill>
                <a:latin typeface="+mj-lt"/>
                <a:ea typeface="Roboto Light" panose="02000000000000000000" pitchFamily="2" charset="0"/>
                <a:cs typeface="Roboto Light" panose="02000000000000000000" pitchFamily="2" charset="0"/>
              </a:defRPr>
            </a:lvl1pPr>
            <a:lvl2pPr marL="0" indent="0">
              <a:lnSpc>
                <a:spcPct val="110000"/>
              </a:lnSpc>
              <a:buNone/>
              <a:defRPr lang="en-US" sz="1600" b="0" i="0" kern="1200" dirty="0">
                <a:solidFill>
                  <a:schemeClr val="bg1"/>
                </a:solidFill>
                <a:latin typeface="Roboto" pitchFamily="2" charset="0"/>
                <a:ea typeface="Roboto" pitchFamily="2" charset="0"/>
                <a:cs typeface="Roboto" pitchFamily="2" charset="0"/>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lvl="0" indent="0" algn="l" defTabSz="914400" rtl="0" eaLnBrk="1" latinLnBrk="0" hangingPunct="1">
              <a:lnSpc>
                <a:spcPct val="90000"/>
              </a:lnSpc>
              <a:spcBef>
                <a:spcPts val="1200"/>
              </a:spcBef>
              <a:spcAft>
                <a:spcPts val="0"/>
              </a:spcAft>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200"/>
              </a:spcBef>
              <a:spcAft>
                <a:spcPts val="0"/>
              </a:spcAft>
              <a:buFont typeface="Arial" panose="020B0604020202020204" pitchFamily="34" charset="0"/>
              <a:buNone/>
            </a:pPr>
            <a:r>
              <a:rPr lang="en-US"/>
              <a:t>Second level</a:t>
            </a:r>
          </a:p>
          <a:p>
            <a:pPr marL="0" lvl="2" indent="0" algn="l" defTabSz="914400" rtl="0" eaLnBrk="1" latinLnBrk="0" hangingPunct="1">
              <a:lnSpc>
                <a:spcPct val="90000"/>
              </a:lnSpc>
              <a:spcBef>
                <a:spcPts val="1200"/>
              </a:spcBef>
              <a:spcAft>
                <a:spcPts val="0"/>
              </a:spcAft>
              <a:buFont typeface="Arial" panose="020B0604020202020204" pitchFamily="34" charset="0"/>
              <a:buNone/>
            </a:pPr>
            <a:r>
              <a:rPr lang="en-US"/>
              <a:t>Third level</a:t>
            </a:r>
          </a:p>
          <a:p>
            <a:pPr marL="0" lvl="3" indent="0" algn="l" defTabSz="914400" rtl="0" eaLnBrk="1" latinLnBrk="0" hangingPunct="1">
              <a:lnSpc>
                <a:spcPct val="90000"/>
              </a:lnSpc>
              <a:spcBef>
                <a:spcPts val="1200"/>
              </a:spcBef>
              <a:spcAft>
                <a:spcPts val="0"/>
              </a:spcAft>
              <a:buFont typeface="Arial" panose="020B0604020202020204" pitchFamily="34" charset="0"/>
              <a:buNone/>
            </a:pPr>
            <a:r>
              <a:rPr lang="en-US"/>
              <a:t>Fourth level</a:t>
            </a:r>
          </a:p>
          <a:p>
            <a:pPr marL="0" lvl="4" indent="0" algn="l" defTabSz="914400" rtl="0" eaLnBrk="1" latinLnBrk="0" hangingPunct="1">
              <a:lnSpc>
                <a:spcPct val="90000"/>
              </a:lnSpc>
              <a:spcBef>
                <a:spcPts val="1200"/>
              </a:spcBef>
              <a:spcAft>
                <a:spcPts val="0"/>
              </a:spcAft>
              <a:buFont typeface="Arial" panose="020B0604020202020204" pitchFamily="34" charset="0"/>
              <a:buNone/>
            </a:pPr>
            <a:r>
              <a:rPr lang="en-US"/>
              <a:t>Fifth level</a:t>
            </a:r>
          </a:p>
        </p:txBody>
      </p:sp>
      <p:sp>
        <p:nvSpPr>
          <p:cNvPr id="18" name="Text Placeholder 4">
            <a:extLst>
              <a:ext uri="{FF2B5EF4-FFF2-40B4-BE49-F238E27FC236}">
                <a16:creationId xmlns:a16="http://schemas.microsoft.com/office/drawing/2014/main" id="{0FFB32A6-0BE7-4725-A990-F76E9A6D7910}"/>
              </a:ext>
            </a:extLst>
          </p:cNvPr>
          <p:cNvSpPr>
            <a:spLocks noGrp="1"/>
          </p:cNvSpPr>
          <p:nvPr>
            <p:ph type="body" sz="quarter" idx="31" hasCustomPrompt="1"/>
          </p:nvPr>
        </p:nvSpPr>
        <p:spPr>
          <a:xfrm>
            <a:off x="8153400" y="4518084"/>
            <a:ext cx="3363383" cy="958496"/>
          </a:xfrm>
        </p:spPr>
        <p:txBody>
          <a:bodyPr anchor="t"/>
          <a:lstStyle>
            <a:lvl1pPr marL="0" indent="0">
              <a:buNone/>
              <a:defRPr sz="6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7" name="Text Placeholder 4">
            <a:extLst>
              <a:ext uri="{FF2B5EF4-FFF2-40B4-BE49-F238E27FC236}">
                <a16:creationId xmlns:a16="http://schemas.microsoft.com/office/drawing/2014/main" id="{27624497-A0A5-49CC-9E42-172CC08D8AD8}"/>
              </a:ext>
            </a:extLst>
          </p:cNvPr>
          <p:cNvSpPr>
            <a:spLocks noGrp="1"/>
          </p:cNvSpPr>
          <p:nvPr>
            <p:ph type="body" sz="quarter" idx="30"/>
          </p:nvPr>
        </p:nvSpPr>
        <p:spPr>
          <a:xfrm>
            <a:off x="8153400" y="5453951"/>
            <a:ext cx="3363383" cy="856264"/>
          </a:xfrm>
        </p:spPr>
        <p:txBody>
          <a:bodyPr/>
          <a:lstStyle>
            <a:lvl1pPr marL="0" indent="0">
              <a:lnSpc>
                <a:spcPct val="90000"/>
              </a:lnSpc>
              <a:spcAft>
                <a:spcPts val="1200"/>
              </a:spcAft>
              <a:buNone/>
              <a:defRPr lang="en-US" sz="2600" b="1" kern="1200" dirty="0">
                <a:solidFill>
                  <a:schemeClr val="bg1"/>
                </a:solidFill>
                <a:latin typeface="+mj-lt"/>
                <a:ea typeface="Roboto Light" panose="02000000000000000000" pitchFamily="2" charset="0"/>
                <a:cs typeface="Roboto Light" panose="02000000000000000000" pitchFamily="2" charset="0"/>
              </a:defRPr>
            </a:lvl1pPr>
            <a:lvl2pPr marL="0" indent="0">
              <a:lnSpc>
                <a:spcPct val="110000"/>
              </a:lnSpc>
              <a:buNone/>
              <a:defRPr lang="en-US" sz="1600" b="0" i="0" kern="1200" dirty="0">
                <a:solidFill>
                  <a:schemeClr val="bg1"/>
                </a:solidFill>
                <a:latin typeface="Roboto" pitchFamily="2" charset="0"/>
                <a:ea typeface="Roboto" pitchFamily="2" charset="0"/>
                <a:cs typeface="Roboto" pitchFamily="2" charset="0"/>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lvl="0" indent="0" algn="l" defTabSz="914400" rtl="0" eaLnBrk="1" latinLnBrk="0" hangingPunct="1">
              <a:lnSpc>
                <a:spcPct val="90000"/>
              </a:lnSpc>
              <a:spcBef>
                <a:spcPts val="1200"/>
              </a:spcBef>
              <a:spcAft>
                <a:spcPts val="0"/>
              </a:spcAft>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200"/>
              </a:spcBef>
              <a:spcAft>
                <a:spcPts val="0"/>
              </a:spcAft>
              <a:buFont typeface="Arial" panose="020B0604020202020204" pitchFamily="34" charset="0"/>
              <a:buNone/>
            </a:pPr>
            <a:r>
              <a:rPr lang="en-US"/>
              <a:t>Second level</a:t>
            </a:r>
          </a:p>
          <a:p>
            <a:pPr marL="0" lvl="2" indent="0" algn="l" defTabSz="914400" rtl="0" eaLnBrk="1" latinLnBrk="0" hangingPunct="1">
              <a:lnSpc>
                <a:spcPct val="90000"/>
              </a:lnSpc>
              <a:spcBef>
                <a:spcPts val="1200"/>
              </a:spcBef>
              <a:spcAft>
                <a:spcPts val="0"/>
              </a:spcAft>
              <a:buFont typeface="Arial" panose="020B0604020202020204" pitchFamily="34" charset="0"/>
              <a:buNone/>
            </a:pPr>
            <a:r>
              <a:rPr lang="en-US"/>
              <a:t>Third level</a:t>
            </a:r>
          </a:p>
          <a:p>
            <a:pPr marL="0" lvl="3" indent="0" algn="l" defTabSz="914400" rtl="0" eaLnBrk="1" latinLnBrk="0" hangingPunct="1">
              <a:lnSpc>
                <a:spcPct val="90000"/>
              </a:lnSpc>
              <a:spcBef>
                <a:spcPts val="1200"/>
              </a:spcBef>
              <a:spcAft>
                <a:spcPts val="0"/>
              </a:spcAft>
              <a:buFont typeface="Arial" panose="020B0604020202020204" pitchFamily="34" charset="0"/>
              <a:buNone/>
            </a:pPr>
            <a:r>
              <a:rPr lang="en-US"/>
              <a:t>Fourth level</a:t>
            </a:r>
          </a:p>
          <a:p>
            <a:pPr marL="0" lvl="4" indent="0" algn="l" defTabSz="914400" rtl="0" eaLnBrk="1" latinLnBrk="0" hangingPunct="1">
              <a:lnSpc>
                <a:spcPct val="90000"/>
              </a:lnSpc>
              <a:spcBef>
                <a:spcPts val="1200"/>
              </a:spcBef>
              <a:spcAft>
                <a:spcPts val="0"/>
              </a:spcAft>
              <a:buFont typeface="Arial" panose="020B0604020202020204" pitchFamily="34" charset="0"/>
              <a:buNone/>
            </a:pPr>
            <a:r>
              <a:rPr lang="en-US"/>
              <a:t>Fifth level</a:t>
            </a:r>
          </a:p>
        </p:txBody>
      </p:sp>
      <p:grpSp>
        <p:nvGrpSpPr>
          <p:cNvPr id="21" name="Group 20">
            <a:extLst>
              <a:ext uri="{FF2B5EF4-FFF2-40B4-BE49-F238E27FC236}">
                <a16:creationId xmlns:a16="http://schemas.microsoft.com/office/drawing/2014/main" id="{48A5A2A6-F7C8-4711-8171-3DE033E959A6}"/>
              </a:ext>
            </a:extLst>
          </p:cNvPr>
          <p:cNvGrpSpPr/>
          <p:nvPr userDrawn="1"/>
        </p:nvGrpSpPr>
        <p:grpSpPr>
          <a:xfrm>
            <a:off x="0" y="0"/>
            <a:ext cx="12192000" cy="540902"/>
            <a:chOff x="0" y="0"/>
            <a:chExt cx="12192000" cy="540902"/>
          </a:xfrm>
        </p:grpSpPr>
        <p:cxnSp>
          <p:nvCxnSpPr>
            <p:cNvPr id="22" name="Straight Connector 21">
              <a:extLst>
                <a:ext uri="{FF2B5EF4-FFF2-40B4-BE49-F238E27FC236}">
                  <a16:creationId xmlns:a16="http://schemas.microsoft.com/office/drawing/2014/main" id="{46FECD29-ADDA-45D5-A1BB-191ACB5AF0E3}"/>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E8457C-F503-4DB6-B054-22AB1DF601AC}"/>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0" name="Picture 19" descr="A picture containing text&#10;&#10;Description automatically generated">
            <a:extLst>
              <a:ext uri="{FF2B5EF4-FFF2-40B4-BE49-F238E27FC236}">
                <a16:creationId xmlns:a16="http://schemas.microsoft.com/office/drawing/2014/main" id="{DAB1F3B1-9FF0-4F2A-7439-3D43D98F0B9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38690221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Quotes 2 Blocks">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2" name="Title 1">
            <a:extLst>
              <a:ext uri="{FF2B5EF4-FFF2-40B4-BE49-F238E27FC236}">
                <a16:creationId xmlns:a16="http://schemas.microsoft.com/office/drawing/2014/main" id="{7453BFCC-3ACD-4ECB-8408-AEADC8C70479}"/>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3" name="Text Placeholder 2">
            <a:extLst>
              <a:ext uri="{FF2B5EF4-FFF2-40B4-BE49-F238E27FC236}">
                <a16:creationId xmlns:a16="http://schemas.microsoft.com/office/drawing/2014/main" id="{F46C3BE1-6B3C-4AD6-8D0A-47714F941696}"/>
              </a:ext>
            </a:extLst>
          </p:cNvPr>
          <p:cNvSpPr>
            <a:spLocks noGrp="1"/>
          </p:cNvSpPr>
          <p:nvPr>
            <p:ph type="body" sz="quarter" idx="24" hasCustomPrompt="1"/>
          </p:nvPr>
        </p:nvSpPr>
        <p:spPr>
          <a:xfrm>
            <a:off x="1240971" y="2394858"/>
            <a:ext cx="4270248" cy="1915883"/>
          </a:xfrm>
        </p:spPr>
        <p:txBody>
          <a:bodyPr/>
          <a:lstStyle>
            <a:lvl1pPr marL="0" indent="0">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goes here</a:t>
            </a:r>
          </a:p>
        </p:txBody>
      </p:sp>
      <p:sp>
        <p:nvSpPr>
          <p:cNvPr id="23" name="Text Placeholder 2">
            <a:extLst>
              <a:ext uri="{FF2B5EF4-FFF2-40B4-BE49-F238E27FC236}">
                <a16:creationId xmlns:a16="http://schemas.microsoft.com/office/drawing/2014/main" id="{6C22908B-E6BA-4116-9E85-835F4D331CCF}"/>
              </a:ext>
            </a:extLst>
          </p:cNvPr>
          <p:cNvSpPr>
            <a:spLocks noGrp="1"/>
          </p:cNvSpPr>
          <p:nvPr>
            <p:ph type="body" sz="quarter" idx="26" hasCustomPrompt="1"/>
          </p:nvPr>
        </p:nvSpPr>
        <p:spPr>
          <a:xfrm>
            <a:off x="1240971" y="4710411"/>
            <a:ext cx="4270248" cy="451598"/>
          </a:xfrm>
        </p:spPr>
        <p:txBody>
          <a:bodyPr/>
          <a:lstStyle>
            <a:lvl1pPr marL="0" indent="0">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 Name or descriptor</a:t>
            </a:r>
          </a:p>
        </p:txBody>
      </p:sp>
      <p:sp>
        <p:nvSpPr>
          <p:cNvPr id="22" name="Text Placeholder 2">
            <a:extLst>
              <a:ext uri="{FF2B5EF4-FFF2-40B4-BE49-F238E27FC236}">
                <a16:creationId xmlns:a16="http://schemas.microsoft.com/office/drawing/2014/main" id="{2FC87361-52BB-4BB9-A9EC-67BBE39E1070}"/>
              </a:ext>
            </a:extLst>
          </p:cNvPr>
          <p:cNvSpPr>
            <a:spLocks noGrp="1"/>
          </p:cNvSpPr>
          <p:nvPr>
            <p:ph type="body" sz="quarter" idx="25" hasCustomPrompt="1"/>
          </p:nvPr>
        </p:nvSpPr>
        <p:spPr>
          <a:xfrm>
            <a:off x="6725795" y="2394858"/>
            <a:ext cx="4270248" cy="1915883"/>
          </a:xfrm>
        </p:spPr>
        <p:txBody>
          <a:bodyPr/>
          <a:lstStyle>
            <a:lvl1pPr marL="0" indent="0">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goes here</a:t>
            </a:r>
          </a:p>
        </p:txBody>
      </p:sp>
      <p:sp>
        <p:nvSpPr>
          <p:cNvPr id="24" name="Text Placeholder 2">
            <a:extLst>
              <a:ext uri="{FF2B5EF4-FFF2-40B4-BE49-F238E27FC236}">
                <a16:creationId xmlns:a16="http://schemas.microsoft.com/office/drawing/2014/main" id="{13BE8C03-533E-46DE-948F-F42543CBDC1E}"/>
              </a:ext>
            </a:extLst>
          </p:cNvPr>
          <p:cNvSpPr>
            <a:spLocks noGrp="1"/>
          </p:cNvSpPr>
          <p:nvPr>
            <p:ph type="body" sz="quarter" idx="27" hasCustomPrompt="1"/>
          </p:nvPr>
        </p:nvSpPr>
        <p:spPr>
          <a:xfrm>
            <a:off x="6725795" y="4710411"/>
            <a:ext cx="4270248" cy="451598"/>
          </a:xfrm>
        </p:spPr>
        <p:txBody>
          <a:bodyPr/>
          <a:lstStyle>
            <a:lvl1pPr marL="0" indent="0">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 Name or descriptor</a:t>
            </a:r>
          </a:p>
        </p:txBody>
      </p:sp>
      <p:grpSp>
        <p:nvGrpSpPr>
          <p:cNvPr id="25" name="Group 24">
            <a:extLst>
              <a:ext uri="{FF2B5EF4-FFF2-40B4-BE49-F238E27FC236}">
                <a16:creationId xmlns:a16="http://schemas.microsoft.com/office/drawing/2014/main" id="{44968F5E-1F9F-4F94-84B8-94A76F63955D}"/>
              </a:ext>
            </a:extLst>
          </p:cNvPr>
          <p:cNvGrpSpPr/>
          <p:nvPr userDrawn="1"/>
        </p:nvGrpSpPr>
        <p:grpSpPr>
          <a:xfrm>
            <a:off x="0" y="0"/>
            <a:ext cx="12192000" cy="540902"/>
            <a:chOff x="0" y="0"/>
            <a:chExt cx="12192000" cy="540902"/>
          </a:xfrm>
        </p:grpSpPr>
        <p:cxnSp>
          <p:nvCxnSpPr>
            <p:cNvPr id="26" name="Straight Connector 25">
              <a:extLst>
                <a:ext uri="{FF2B5EF4-FFF2-40B4-BE49-F238E27FC236}">
                  <a16:creationId xmlns:a16="http://schemas.microsoft.com/office/drawing/2014/main" id="{9184FEA1-B721-45ED-9DF0-C908A5729B58}"/>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53A824-FD15-4F04-9561-E9DAC95E77D5}"/>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text&#10;&#10;Description automatically generated">
            <a:extLst>
              <a:ext uri="{FF2B5EF4-FFF2-40B4-BE49-F238E27FC236}">
                <a16:creationId xmlns:a16="http://schemas.microsoft.com/office/drawing/2014/main" id="{57CF0F09-C0B1-CD70-0780-FF6AF824664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9558901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Leadership Quote">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2" name="Title 1">
            <a:extLst>
              <a:ext uri="{FF2B5EF4-FFF2-40B4-BE49-F238E27FC236}">
                <a16:creationId xmlns:a16="http://schemas.microsoft.com/office/drawing/2014/main" id="{1462C756-F283-478E-B836-5DA225E35E7B}"/>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3" name="Text Placeholder 2">
            <a:extLst>
              <a:ext uri="{FF2B5EF4-FFF2-40B4-BE49-F238E27FC236}">
                <a16:creationId xmlns:a16="http://schemas.microsoft.com/office/drawing/2014/main" id="{F46C3BE1-6B3C-4AD6-8D0A-47714F941696}"/>
              </a:ext>
            </a:extLst>
          </p:cNvPr>
          <p:cNvSpPr>
            <a:spLocks noGrp="1"/>
          </p:cNvSpPr>
          <p:nvPr>
            <p:ph type="body" sz="quarter" idx="24" hasCustomPrompt="1"/>
          </p:nvPr>
        </p:nvSpPr>
        <p:spPr>
          <a:xfrm>
            <a:off x="2142309" y="2111835"/>
            <a:ext cx="7759337" cy="2898961"/>
          </a:xfrm>
        </p:spPr>
        <p:txBody>
          <a:bodyPr/>
          <a:lstStyle>
            <a:lvl1pPr marL="0" indent="0" algn="ctr">
              <a:buNone/>
              <a:defRPr sz="25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goes here</a:t>
            </a:r>
          </a:p>
        </p:txBody>
      </p:sp>
      <p:sp>
        <p:nvSpPr>
          <p:cNvPr id="23" name="Text Placeholder 2">
            <a:extLst>
              <a:ext uri="{FF2B5EF4-FFF2-40B4-BE49-F238E27FC236}">
                <a16:creationId xmlns:a16="http://schemas.microsoft.com/office/drawing/2014/main" id="{6C22908B-E6BA-4116-9E85-835F4D331CCF}"/>
              </a:ext>
            </a:extLst>
          </p:cNvPr>
          <p:cNvSpPr>
            <a:spLocks noGrp="1"/>
          </p:cNvSpPr>
          <p:nvPr>
            <p:ph type="body" sz="quarter" idx="26" hasCustomPrompt="1"/>
          </p:nvPr>
        </p:nvSpPr>
        <p:spPr>
          <a:xfrm>
            <a:off x="5486402" y="5361374"/>
            <a:ext cx="3760965" cy="864498"/>
          </a:xfrm>
        </p:spPr>
        <p:txBody>
          <a:bodyPr/>
          <a:lstStyle>
            <a:lvl1pPr marL="0" indent="0">
              <a:buNone/>
              <a:defRPr sz="1800" b="0">
                <a:solidFill>
                  <a:schemeClr val="bg1"/>
                </a:solidFill>
              </a:defRPr>
            </a:lvl1pPr>
            <a:lvl2pPr marL="0" indent="0">
              <a:spcBef>
                <a:spcPts val="0"/>
              </a:spcBef>
              <a:spcAft>
                <a:spcPts val="0"/>
              </a:spcAft>
              <a:buNone/>
              <a:defRPr sz="1800">
                <a:solidFill>
                  <a:schemeClr val="bg1"/>
                </a:solidFill>
                <a:latin typeface="Roboto Light" pitchFamily="2" charset="0"/>
                <a:ea typeface="Roboto Light"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Firstname</a:t>
            </a:r>
            <a:r>
              <a:rPr lang="en-US"/>
              <a:t> </a:t>
            </a:r>
            <a:r>
              <a:rPr lang="en-US" err="1"/>
              <a:t>Lastname</a:t>
            </a:r>
            <a:endParaRPr lang="en-US"/>
          </a:p>
          <a:p>
            <a:pPr lvl="1"/>
            <a:r>
              <a:rPr lang="en-US"/>
              <a:t>Title</a:t>
            </a:r>
          </a:p>
        </p:txBody>
      </p:sp>
      <p:grpSp>
        <p:nvGrpSpPr>
          <p:cNvPr id="25" name="Group 24">
            <a:extLst>
              <a:ext uri="{FF2B5EF4-FFF2-40B4-BE49-F238E27FC236}">
                <a16:creationId xmlns:a16="http://schemas.microsoft.com/office/drawing/2014/main" id="{44968F5E-1F9F-4F94-84B8-94A76F63955D}"/>
              </a:ext>
            </a:extLst>
          </p:cNvPr>
          <p:cNvGrpSpPr/>
          <p:nvPr userDrawn="1"/>
        </p:nvGrpSpPr>
        <p:grpSpPr>
          <a:xfrm>
            <a:off x="0" y="0"/>
            <a:ext cx="12192000" cy="540902"/>
            <a:chOff x="0" y="0"/>
            <a:chExt cx="12192000" cy="540902"/>
          </a:xfrm>
        </p:grpSpPr>
        <p:cxnSp>
          <p:nvCxnSpPr>
            <p:cNvPr id="26" name="Straight Connector 25">
              <a:extLst>
                <a:ext uri="{FF2B5EF4-FFF2-40B4-BE49-F238E27FC236}">
                  <a16:creationId xmlns:a16="http://schemas.microsoft.com/office/drawing/2014/main" id="{9184FEA1-B721-45ED-9DF0-C908A5729B58}"/>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53A824-FD15-4F04-9561-E9DAC95E77D5}"/>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Picture Placeholder 25">
            <a:extLst>
              <a:ext uri="{FF2B5EF4-FFF2-40B4-BE49-F238E27FC236}">
                <a16:creationId xmlns:a16="http://schemas.microsoft.com/office/drawing/2014/main" id="{ADC458EF-3D51-46E7-AA8A-BBC0411DBE36}"/>
              </a:ext>
            </a:extLst>
          </p:cNvPr>
          <p:cNvSpPr>
            <a:spLocks noGrp="1"/>
          </p:cNvSpPr>
          <p:nvPr>
            <p:ph type="pic" sz="quarter" idx="25" hasCustomPrompt="1"/>
          </p:nvPr>
        </p:nvSpPr>
        <p:spPr>
          <a:xfrm>
            <a:off x="4561114" y="5353832"/>
            <a:ext cx="758952" cy="758952"/>
          </a:xfrm>
          <a:prstGeom prst="ellipse">
            <a:avLst/>
          </a:prstGeom>
        </p:spPr>
        <p:txBody>
          <a:bodyPr>
            <a:noAutofit/>
          </a:bodyPr>
          <a:lstStyle>
            <a:lvl1pPr marL="0" indent="0">
              <a:buNone/>
              <a:defRPr sz="1050">
                <a:solidFill>
                  <a:schemeClr val="bg1"/>
                </a:solidFill>
              </a:defRPr>
            </a:lvl1pPr>
          </a:lstStyle>
          <a:p>
            <a:r>
              <a:rPr lang="en-US"/>
              <a:t> </a:t>
            </a:r>
          </a:p>
        </p:txBody>
      </p:sp>
      <p:pic>
        <p:nvPicPr>
          <p:cNvPr id="12" name="Picture 11" descr="A picture containing text&#10;&#10;Description automatically generated">
            <a:extLst>
              <a:ext uri="{FF2B5EF4-FFF2-40B4-BE49-F238E27FC236}">
                <a16:creationId xmlns:a16="http://schemas.microsoft.com/office/drawing/2014/main" id="{85C30D14-A656-DA00-9B7D-54826CC74D2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18255708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Quote 1 Block">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2" name="Title 1">
            <a:extLst>
              <a:ext uri="{FF2B5EF4-FFF2-40B4-BE49-F238E27FC236}">
                <a16:creationId xmlns:a16="http://schemas.microsoft.com/office/drawing/2014/main" id="{08065CB3-A2DB-40DA-B466-CECD05F08198}"/>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3" name="Text Placeholder 2">
            <a:extLst>
              <a:ext uri="{FF2B5EF4-FFF2-40B4-BE49-F238E27FC236}">
                <a16:creationId xmlns:a16="http://schemas.microsoft.com/office/drawing/2014/main" id="{F46C3BE1-6B3C-4AD6-8D0A-47714F941696}"/>
              </a:ext>
            </a:extLst>
          </p:cNvPr>
          <p:cNvSpPr>
            <a:spLocks noGrp="1"/>
          </p:cNvSpPr>
          <p:nvPr>
            <p:ph type="body" sz="quarter" idx="24" hasCustomPrompt="1"/>
          </p:nvPr>
        </p:nvSpPr>
        <p:spPr>
          <a:xfrm>
            <a:off x="2281645" y="2111828"/>
            <a:ext cx="7550331" cy="2898968"/>
          </a:xfrm>
        </p:spPr>
        <p:txBody>
          <a:bodyPr/>
          <a:lstStyle>
            <a:lvl1pPr marL="0" indent="0" algn="ctr">
              <a:buNone/>
              <a:defRPr sz="25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goes here</a:t>
            </a:r>
          </a:p>
        </p:txBody>
      </p:sp>
      <p:sp>
        <p:nvSpPr>
          <p:cNvPr id="23" name="Text Placeholder 2">
            <a:extLst>
              <a:ext uri="{FF2B5EF4-FFF2-40B4-BE49-F238E27FC236}">
                <a16:creationId xmlns:a16="http://schemas.microsoft.com/office/drawing/2014/main" id="{6C22908B-E6BA-4116-9E85-835F4D331CCF}"/>
              </a:ext>
            </a:extLst>
          </p:cNvPr>
          <p:cNvSpPr>
            <a:spLocks noGrp="1"/>
          </p:cNvSpPr>
          <p:nvPr>
            <p:ph type="body" sz="quarter" idx="26" hasCustomPrompt="1"/>
          </p:nvPr>
        </p:nvSpPr>
        <p:spPr>
          <a:xfrm>
            <a:off x="1775460" y="5350491"/>
            <a:ext cx="8641080" cy="451598"/>
          </a:xfrm>
        </p:spPr>
        <p:txBody>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 Name or descriptor</a:t>
            </a:r>
          </a:p>
        </p:txBody>
      </p:sp>
      <p:grpSp>
        <p:nvGrpSpPr>
          <p:cNvPr id="25" name="Group 24">
            <a:extLst>
              <a:ext uri="{FF2B5EF4-FFF2-40B4-BE49-F238E27FC236}">
                <a16:creationId xmlns:a16="http://schemas.microsoft.com/office/drawing/2014/main" id="{44968F5E-1F9F-4F94-84B8-94A76F63955D}"/>
              </a:ext>
            </a:extLst>
          </p:cNvPr>
          <p:cNvGrpSpPr/>
          <p:nvPr userDrawn="1"/>
        </p:nvGrpSpPr>
        <p:grpSpPr>
          <a:xfrm>
            <a:off x="0" y="0"/>
            <a:ext cx="12192000" cy="540902"/>
            <a:chOff x="0" y="0"/>
            <a:chExt cx="12192000" cy="540902"/>
          </a:xfrm>
        </p:grpSpPr>
        <p:cxnSp>
          <p:nvCxnSpPr>
            <p:cNvPr id="26" name="Straight Connector 25">
              <a:extLst>
                <a:ext uri="{FF2B5EF4-FFF2-40B4-BE49-F238E27FC236}">
                  <a16:creationId xmlns:a16="http://schemas.microsoft.com/office/drawing/2014/main" id="{9184FEA1-B721-45ED-9DF0-C908A5729B58}"/>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53A824-FD15-4F04-9561-E9DAC95E77D5}"/>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1" name="Picture 10" descr="A picture containing text&#10;&#10;Description automatically generated">
            <a:extLst>
              <a:ext uri="{FF2B5EF4-FFF2-40B4-BE49-F238E27FC236}">
                <a16:creationId xmlns:a16="http://schemas.microsoft.com/office/drawing/2014/main" id="{609942A5-F1B6-FDB2-F863-DCEBB20C7DB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32778105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tats with Intro">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a:solidFill>
                <a:schemeClr val="bg1"/>
              </a:solidFill>
              <a:latin typeface="+mj-lt"/>
            </a:endParaRPr>
          </a:p>
        </p:txBody>
      </p:sp>
      <p:sp>
        <p:nvSpPr>
          <p:cNvPr id="2" name="Title 1">
            <a:extLst>
              <a:ext uri="{FF2B5EF4-FFF2-40B4-BE49-F238E27FC236}">
                <a16:creationId xmlns:a16="http://schemas.microsoft.com/office/drawing/2014/main" id="{F2846CDC-F252-495A-9FB2-56441834B0DB}"/>
              </a:ext>
            </a:extLst>
          </p:cNvPr>
          <p:cNvSpPr>
            <a:spLocks noGrp="1"/>
          </p:cNvSpPr>
          <p:nvPr>
            <p:ph type="title" hasCustomPrompt="1"/>
          </p:nvPr>
        </p:nvSpPr>
        <p:spPr/>
        <p:txBody>
          <a:bodyPr/>
          <a:lstStyle>
            <a:lvl1pPr>
              <a:defRPr>
                <a:solidFill>
                  <a:schemeClr val="bg1"/>
                </a:solidFill>
              </a:defRPr>
            </a:lvl1pPr>
          </a:lstStyle>
          <a:p>
            <a:r>
              <a:rPr lang="en-US"/>
              <a:t>Section name  :  Page title</a:t>
            </a:r>
          </a:p>
        </p:txBody>
      </p:sp>
      <p:sp>
        <p:nvSpPr>
          <p:cNvPr id="15" name="Text Placeholder 5">
            <a:extLst>
              <a:ext uri="{FF2B5EF4-FFF2-40B4-BE49-F238E27FC236}">
                <a16:creationId xmlns:a16="http://schemas.microsoft.com/office/drawing/2014/main" id="{A501A11C-3D00-434A-ABD8-CC4C3F3EA0BE}"/>
              </a:ext>
            </a:extLst>
          </p:cNvPr>
          <p:cNvSpPr>
            <a:spLocks noGrp="1"/>
          </p:cNvSpPr>
          <p:nvPr>
            <p:ph type="body" sz="quarter" idx="11"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4" name="Text Placeholder 3">
            <a:extLst>
              <a:ext uri="{FF2B5EF4-FFF2-40B4-BE49-F238E27FC236}">
                <a16:creationId xmlns:a16="http://schemas.microsoft.com/office/drawing/2014/main" id="{5AE828F8-48F0-4817-BF0A-FAE4D531D2E2}"/>
              </a:ext>
            </a:extLst>
          </p:cNvPr>
          <p:cNvSpPr>
            <a:spLocks noGrp="1"/>
          </p:cNvSpPr>
          <p:nvPr>
            <p:ph type="body" sz="quarter" idx="10"/>
          </p:nvPr>
        </p:nvSpPr>
        <p:spPr>
          <a:xfrm>
            <a:off x="685800" y="2106386"/>
            <a:ext cx="9753600" cy="3805238"/>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grpSp>
        <p:nvGrpSpPr>
          <p:cNvPr id="10" name="Group 9">
            <a:extLst>
              <a:ext uri="{FF2B5EF4-FFF2-40B4-BE49-F238E27FC236}">
                <a16:creationId xmlns:a16="http://schemas.microsoft.com/office/drawing/2014/main" id="{D1E8536D-5BCB-4ACC-8416-1C57408D81C0}"/>
              </a:ext>
            </a:extLst>
          </p:cNvPr>
          <p:cNvGrpSpPr/>
          <p:nvPr userDrawn="1"/>
        </p:nvGrpSpPr>
        <p:grpSpPr>
          <a:xfrm>
            <a:off x="0" y="0"/>
            <a:ext cx="12192000" cy="540902"/>
            <a:chOff x="0" y="0"/>
            <a:chExt cx="12192000" cy="540902"/>
          </a:xfrm>
        </p:grpSpPr>
        <p:cxnSp>
          <p:nvCxnSpPr>
            <p:cNvPr id="11" name="Straight Connector 10">
              <a:extLst>
                <a:ext uri="{FF2B5EF4-FFF2-40B4-BE49-F238E27FC236}">
                  <a16:creationId xmlns:a16="http://schemas.microsoft.com/office/drawing/2014/main" id="{B9EB59F4-6C3A-47C6-B4DB-F70A889F50EC}"/>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750051-73D5-43A3-B5F7-7B9AF4B247C2}"/>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15" descr="A picture containing text&#10;&#10;Description automatically generated">
            <a:extLst>
              <a:ext uri="{FF2B5EF4-FFF2-40B4-BE49-F238E27FC236}">
                <a16:creationId xmlns:a16="http://schemas.microsoft.com/office/drawing/2014/main" id="{652CE194-8D83-1D05-3447-AD54228CEE1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5919" y="-10500"/>
            <a:ext cx="1373188" cy="615507"/>
          </a:xfrm>
          <a:prstGeom prst="rect">
            <a:avLst/>
          </a:prstGeom>
        </p:spPr>
      </p:pic>
    </p:spTree>
    <p:extLst>
      <p:ext uri="{BB962C8B-B14F-4D97-AF65-F5344CB8AC3E}">
        <p14:creationId xmlns:p14="http://schemas.microsoft.com/office/powerpoint/2010/main" val="14827678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 9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E1E2-98CD-4983-B8CE-D0F7EE63AE4A}"/>
              </a:ext>
            </a:extLst>
          </p:cNvPr>
          <p:cNvSpPr>
            <a:spLocks noGrp="1"/>
          </p:cNvSpPr>
          <p:nvPr>
            <p:ph type="title" hasCustomPrompt="1"/>
          </p:nvPr>
        </p:nvSpPr>
        <p:spPr/>
        <p:txBody>
          <a:bodyPr/>
          <a:lstStyle/>
          <a:p>
            <a:r>
              <a:rPr lang="en-US"/>
              <a:t>Section name  :  Page title</a:t>
            </a:r>
          </a:p>
        </p:txBody>
      </p:sp>
      <p:sp>
        <p:nvSpPr>
          <p:cNvPr id="38" name="Text Placeholder 34">
            <a:extLst>
              <a:ext uri="{FF2B5EF4-FFF2-40B4-BE49-F238E27FC236}">
                <a16:creationId xmlns:a16="http://schemas.microsoft.com/office/drawing/2014/main" id="{D9E2A0D2-3018-4122-A527-208C6476E928}"/>
              </a:ext>
            </a:extLst>
          </p:cNvPr>
          <p:cNvSpPr>
            <a:spLocks noGrp="1"/>
          </p:cNvSpPr>
          <p:nvPr>
            <p:ph type="body" sz="quarter" idx="27" hasCustomPrompt="1"/>
          </p:nvPr>
        </p:nvSpPr>
        <p:spPr>
          <a:xfrm>
            <a:off x="599450"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36" name="Text Placeholder 34">
            <a:extLst>
              <a:ext uri="{FF2B5EF4-FFF2-40B4-BE49-F238E27FC236}">
                <a16:creationId xmlns:a16="http://schemas.microsoft.com/office/drawing/2014/main" id="{6E74932F-FF98-4B8E-9209-11C1DC02758B}"/>
              </a:ext>
            </a:extLst>
          </p:cNvPr>
          <p:cNvSpPr>
            <a:spLocks noGrp="1"/>
          </p:cNvSpPr>
          <p:nvPr>
            <p:ph type="body" sz="quarter" idx="25" hasCustomPrompt="1"/>
          </p:nvPr>
        </p:nvSpPr>
        <p:spPr>
          <a:xfrm>
            <a:off x="2847703"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35" name="Text Placeholder 34">
            <a:extLst>
              <a:ext uri="{FF2B5EF4-FFF2-40B4-BE49-F238E27FC236}">
                <a16:creationId xmlns:a16="http://schemas.microsoft.com/office/drawing/2014/main" id="{3F4AE61A-DEBA-46C1-9328-67767AAE0D31}"/>
              </a:ext>
            </a:extLst>
          </p:cNvPr>
          <p:cNvSpPr>
            <a:spLocks noGrp="1"/>
          </p:cNvSpPr>
          <p:nvPr>
            <p:ph type="body" sz="quarter" idx="24" hasCustomPrompt="1"/>
          </p:nvPr>
        </p:nvSpPr>
        <p:spPr>
          <a:xfrm>
            <a:off x="5095956"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37" name="Text Placeholder 34">
            <a:extLst>
              <a:ext uri="{FF2B5EF4-FFF2-40B4-BE49-F238E27FC236}">
                <a16:creationId xmlns:a16="http://schemas.microsoft.com/office/drawing/2014/main" id="{145350A1-12C5-4EEB-85D8-0EA5C42C9EF5}"/>
              </a:ext>
            </a:extLst>
          </p:cNvPr>
          <p:cNvSpPr>
            <a:spLocks noGrp="1"/>
          </p:cNvSpPr>
          <p:nvPr>
            <p:ph type="body" sz="quarter" idx="26" hasCustomPrompt="1"/>
          </p:nvPr>
        </p:nvSpPr>
        <p:spPr>
          <a:xfrm>
            <a:off x="7344209"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39" name="Text Placeholder 34">
            <a:extLst>
              <a:ext uri="{FF2B5EF4-FFF2-40B4-BE49-F238E27FC236}">
                <a16:creationId xmlns:a16="http://schemas.microsoft.com/office/drawing/2014/main" id="{7B791390-FFFF-41F7-ABAD-C52FAA4DEE1D}"/>
              </a:ext>
            </a:extLst>
          </p:cNvPr>
          <p:cNvSpPr>
            <a:spLocks noGrp="1"/>
          </p:cNvSpPr>
          <p:nvPr>
            <p:ph type="body" sz="quarter" idx="28" hasCustomPrompt="1"/>
          </p:nvPr>
        </p:nvSpPr>
        <p:spPr>
          <a:xfrm>
            <a:off x="9592464"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48" name="Text Placeholder 34">
            <a:extLst>
              <a:ext uri="{FF2B5EF4-FFF2-40B4-BE49-F238E27FC236}">
                <a16:creationId xmlns:a16="http://schemas.microsoft.com/office/drawing/2014/main" id="{686200A6-82ED-4D90-9738-31EE2C77D656}"/>
              </a:ext>
            </a:extLst>
          </p:cNvPr>
          <p:cNvSpPr>
            <a:spLocks noGrp="1"/>
          </p:cNvSpPr>
          <p:nvPr>
            <p:ph type="body" sz="quarter" idx="37" hasCustomPrompt="1"/>
          </p:nvPr>
        </p:nvSpPr>
        <p:spPr>
          <a:xfrm>
            <a:off x="1734877" y="5357733"/>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46" name="Text Placeholder 34">
            <a:extLst>
              <a:ext uri="{FF2B5EF4-FFF2-40B4-BE49-F238E27FC236}">
                <a16:creationId xmlns:a16="http://schemas.microsoft.com/office/drawing/2014/main" id="{0BA68F68-CD2B-44B6-B8DB-58899333C88C}"/>
              </a:ext>
            </a:extLst>
          </p:cNvPr>
          <p:cNvSpPr>
            <a:spLocks noGrp="1"/>
          </p:cNvSpPr>
          <p:nvPr>
            <p:ph type="body" sz="quarter" idx="35" hasCustomPrompt="1"/>
          </p:nvPr>
        </p:nvSpPr>
        <p:spPr>
          <a:xfrm>
            <a:off x="3994606" y="5357733"/>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45" name="Text Placeholder 34">
            <a:extLst>
              <a:ext uri="{FF2B5EF4-FFF2-40B4-BE49-F238E27FC236}">
                <a16:creationId xmlns:a16="http://schemas.microsoft.com/office/drawing/2014/main" id="{98E38CDB-DFD2-4753-94B6-45128A89B663}"/>
              </a:ext>
            </a:extLst>
          </p:cNvPr>
          <p:cNvSpPr>
            <a:spLocks noGrp="1"/>
          </p:cNvSpPr>
          <p:nvPr>
            <p:ph type="body" sz="quarter" idx="34" hasCustomPrompt="1"/>
          </p:nvPr>
        </p:nvSpPr>
        <p:spPr>
          <a:xfrm>
            <a:off x="6254335" y="5357733"/>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47" name="Text Placeholder 34">
            <a:extLst>
              <a:ext uri="{FF2B5EF4-FFF2-40B4-BE49-F238E27FC236}">
                <a16:creationId xmlns:a16="http://schemas.microsoft.com/office/drawing/2014/main" id="{7CA6A119-5851-4C48-8696-CBE1218DD972}"/>
              </a:ext>
            </a:extLst>
          </p:cNvPr>
          <p:cNvSpPr>
            <a:spLocks noGrp="1"/>
          </p:cNvSpPr>
          <p:nvPr>
            <p:ph type="body" sz="quarter" idx="36" hasCustomPrompt="1"/>
          </p:nvPr>
        </p:nvSpPr>
        <p:spPr>
          <a:xfrm>
            <a:off x="8514065" y="5357733"/>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3" name="Picture Placeholder 2">
            <a:extLst>
              <a:ext uri="{FF2B5EF4-FFF2-40B4-BE49-F238E27FC236}">
                <a16:creationId xmlns:a16="http://schemas.microsoft.com/office/drawing/2014/main" id="{E9C3D7F6-5962-4153-9F47-D9BDD28394D8}"/>
              </a:ext>
            </a:extLst>
          </p:cNvPr>
          <p:cNvSpPr>
            <a:spLocks noGrp="1" noChangeAspect="1"/>
          </p:cNvSpPr>
          <p:nvPr>
            <p:ph type="pic" sz="quarter" idx="23"/>
          </p:nvPr>
        </p:nvSpPr>
        <p:spPr>
          <a:xfrm>
            <a:off x="5351507" y="1060160"/>
            <a:ext cx="1490643" cy="1490643"/>
          </a:xfrm>
          <a:prstGeom prst="ellipse">
            <a:avLst/>
          </a:prstGeom>
          <a:noFill/>
        </p:spPr>
        <p:txBody>
          <a:bodyPr anchor="ctr" anchorCtr="0"/>
          <a:lstStyle>
            <a:lvl1pPr marL="0" indent="0" algn="ctr">
              <a:buNone/>
              <a:defRPr sz="1000" b="0"/>
            </a:lvl1pPr>
          </a:lstStyle>
          <a:p>
            <a:r>
              <a:rPr lang="en-US"/>
              <a:t>Click icon to add picture</a:t>
            </a:r>
          </a:p>
        </p:txBody>
      </p:sp>
      <p:sp>
        <p:nvSpPr>
          <p:cNvPr id="40" name="Picture Placeholder 2">
            <a:extLst>
              <a:ext uri="{FF2B5EF4-FFF2-40B4-BE49-F238E27FC236}">
                <a16:creationId xmlns:a16="http://schemas.microsoft.com/office/drawing/2014/main" id="{D6270101-726C-4262-9C8F-D3E2CDF31C96}"/>
              </a:ext>
            </a:extLst>
          </p:cNvPr>
          <p:cNvSpPr>
            <a:spLocks noGrp="1" noChangeAspect="1"/>
          </p:cNvSpPr>
          <p:nvPr>
            <p:ph type="pic" sz="quarter" idx="29"/>
          </p:nvPr>
        </p:nvSpPr>
        <p:spPr>
          <a:xfrm>
            <a:off x="859969" y="1060160"/>
            <a:ext cx="1490643" cy="1490643"/>
          </a:xfrm>
          <a:prstGeom prst="ellipse">
            <a:avLst/>
          </a:prstGeom>
          <a:noFill/>
        </p:spPr>
        <p:txBody>
          <a:bodyPr anchor="ctr" anchorCtr="0"/>
          <a:lstStyle>
            <a:lvl1pPr marL="0" indent="0" algn="ctr">
              <a:buNone/>
              <a:defRPr sz="1000" b="0"/>
            </a:lvl1pPr>
          </a:lstStyle>
          <a:p>
            <a:r>
              <a:rPr lang="en-US"/>
              <a:t>Click icon to add picture</a:t>
            </a:r>
          </a:p>
        </p:txBody>
      </p:sp>
      <p:sp>
        <p:nvSpPr>
          <p:cNvPr id="41" name="Picture Placeholder 2">
            <a:extLst>
              <a:ext uri="{FF2B5EF4-FFF2-40B4-BE49-F238E27FC236}">
                <a16:creationId xmlns:a16="http://schemas.microsoft.com/office/drawing/2014/main" id="{AA8BA6E0-3403-4B43-AD72-11169934A818}"/>
              </a:ext>
            </a:extLst>
          </p:cNvPr>
          <p:cNvSpPr>
            <a:spLocks noGrp="1" noChangeAspect="1"/>
          </p:cNvSpPr>
          <p:nvPr>
            <p:ph type="pic" sz="quarter" idx="30"/>
          </p:nvPr>
        </p:nvSpPr>
        <p:spPr>
          <a:xfrm>
            <a:off x="3105738" y="1060160"/>
            <a:ext cx="1490643" cy="1490643"/>
          </a:xfrm>
          <a:prstGeom prst="ellipse">
            <a:avLst/>
          </a:prstGeom>
          <a:noFill/>
        </p:spPr>
        <p:txBody>
          <a:bodyPr anchor="ctr" anchorCtr="0"/>
          <a:lstStyle>
            <a:lvl1pPr marL="0" indent="0" algn="ctr">
              <a:buNone/>
              <a:defRPr sz="1000" b="0"/>
            </a:lvl1pPr>
          </a:lstStyle>
          <a:p>
            <a:r>
              <a:rPr lang="en-US"/>
              <a:t>Click icon to add picture</a:t>
            </a:r>
          </a:p>
        </p:txBody>
      </p:sp>
      <p:sp>
        <p:nvSpPr>
          <p:cNvPr id="42" name="Picture Placeholder 2">
            <a:extLst>
              <a:ext uri="{FF2B5EF4-FFF2-40B4-BE49-F238E27FC236}">
                <a16:creationId xmlns:a16="http://schemas.microsoft.com/office/drawing/2014/main" id="{BA7DEB0E-C986-4EEA-8098-5751B1645602}"/>
              </a:ext>
            </a:extLst>
          </p:cNvPr>
          <p:cNvSpPr>
            <a:spLocks noGrp="1" noChangeAspect="1"/>
          </p:cNvSpPr>
          <p:nvPr>
            <p:ph type="pic" sz="quarter" idx="31"/>
          </p:nvPr>
        </p:nvSpPr>
        <p:spPr>
          <a:xfrm>
            <a:off x="7597276" y="1060160"/>
            <a:ext cx="1490643" cy="1490643"/>
          </a:xfrm>
          <a:prstGeom prst="ellipse">
            <a:avLst/>
          </a:prstGeom>
          <a:noFill/>
        </p:spPr>
        <p:txBody>
          <a:bodyPr anchor="ctr" anchorCtr="0"/>
          <a:lstStyle>
            <a:lvl1pPr marL="0" indent="0" algn="ctr">
              <a:buNone/>
              <a:defRPr sz="1000" b="0"/>
            </a:lvl1pPr>
          </a:lstStyle>
          <a:p>
            <a:r>
              <a:rPr lang="en-US"/>
              <a:t>Click icon to add picture</a:t>
            </a:r>
          </a:p>
        </p:txBody>
      </p:sp>
      <p:sp>
        <p:nvSpPr>
          <p:cNvPr id="43" name="Picture Placeholder 2">
            <a:extLst>
              <a:ext uri="{FF2B5EF4-FFF2-40B4-BE49-F238E27FC236}">
                <a16:creationId xmlns:a16="http://schemas.microsoft.com/office/drawing/2014/main" id="{32B41EBB-3164-4641-923A-D151FCF165C6}"/>
              </a:ext>
            </a:extLst>
          </p:cNvPr>
          <p:cNvSpPr>
            <a:spLocks noGrp="1" noChangeAspect="1"/>
          </p:cNvSpPr>
          <p:nvPr>
            <p:ph type="pic" sz="quarter" idx="32"/>
          </p:nvPr>
        </p:nvSpPr>
        <p:spPr>
          <a:xfrm>
            <a:off x="9852983" y="1060160"/>
            <a:ext cx="1490643" cy="1490643"/>
          </a:xfrm>
          <a:prstGeom prst="ellipse">
            <a:avLst/>
          </a:prstGeom>
          <a:noFill/>
        </p:spPr>
        <p:txBody>
          <a:bodyPr anchor="ctr" anchorCtr="0"/>
          <a:lstStyle>
            <a:lvl1pPr marL="0" indent="0" algn="ctr">
              <a:buNone/>
              <a:defRPr sz="1000" b="0"/>
            </a:lvl1pPr>
          </a:lstStyle>
          <a:p>
            <a:r>
              <a:rPr lang="en-US"/>
              <a:t>Click icon to add picture</a:t>
            </a:r>
          </a:p>
        </p:txBody>
      </p:sp>
      <p:sp>
        <p:nvSpPr>
          <p:cNvPr id="44" name="Picture Placeholder 2">
            <a:extLst>
              <a:ext uri="{FF2B5EF4-FFF2-40B4-BE49-F238E27FC236}">
                <a16:creationId xmlns:a16="http://schemas.microsoft.com/office/drawing/2014/main" id="{D0AAFB99-F323-4EDF-9E01-70D0C1F1CEE1}"/>
              </a:ext>
            </a:extLst>
          </p:cNvPr>
          <p:cNvSpPr>
            <a:spLocks noGrp="1" noChangeAspect="1"/>
          </p:cNvSpPr>
          <p:nvPr>
            <p:ph type="pic" sz="quarter" idx="33"/>
          </p:nvPr>
        </p:nvSpPr>
        <p:spPr>
          <a:xfrm>
            <a:off x="6514854" y="3752341"/>
            <a:ext cx="1490643" cy="1490643"/>
          </a:xfrm>
          <a:prstGeom prst="ellipse">
            <a:avLst/>
          </a:prstGeom>
          <a:noFill/>
        </p:spPr>
        <p:txBody>
          <a:bodyPr anchor="ctr" anchorCtr="0"/>
          <a:lstStyle>
            <a:lvl1pPr marL="0" indent="0" algn="ctr">
              <a:buNone/>
              <a:defRPr sz="1000" b="0"/>
            </a:lvl1pPr>
          </a:lstStyle>
          <a:p>
            <a:r>
              <a:rPr lang="en-US"/>
              <a:t>Click icon to add picture</a:t>
            </a:r>
          </a:p>
        </p:txBody>
      </p:sp>
      <p:sp>
        <p:nvSpPr>
          <p:cNvPr id="49" name="Picture Placeholder 2">
            <a:extLst>
              <a:ext uri="{FF2B5EF4-FFF2-40B4-BE49-F238E27FC236}">
                <a16:creationId xmlns:a16="http://schemas.microsoft.com/office/drawing/2014/main" id="{267728BF-EF22-4C2B-8F9A-B65BAC1B0827}"/>
              </a:ext>
            </a:extLst>
          </p:cNvPr>
          <p:cNvSpPr>
            <a:spLocks noGrp="1" noChangeAspect="1"/>
          </p:cNvSpPr>
          <p:nvPr>
            <p:ph type="pic" sz="quarter" idx="38"/>
          </p:nvPr>
        </p:nvSpPr>
        <p:spPr>
          <a:xfrm>
            <a:off x="1995396" y="3752341"/>
            <a:ext cx="1490643" cy="1490643"/>
          </a:xfrm>
          <a:prstGeom prst="ellipse">
            <a:avLst/>
          </a:prstGeom>
          <a:noFill/>
        </p:spPr>
        <p:txBody>
          <a:bodyPr anchor="ctr" anchorCtr="0"/>
          <a:lstStyle>
            <a:lvl1pPr marL="0" indent="0" algn="ctr">
              <a:buNone/>
              <a:defRPr sz="1000" b="0"/>
            </a:lvl1pPr>
          </a:lstStyle>
          <a:p>
            <a:r>
              <a:rPr lang="en-US"/>
              <a:t>Click icon to add picture</a:t>
            </a:r>
          </a:p>
        </p:txBody>
      </p:sp>
      <p:sp>
        <p:nvSpPr>
          <p:cNvPr id="50" name="Picture Placeholder 2">
            <a:extLst>
              <a:ext uri="{FF2B5EF4-FFF2-40B4-BE49-F238E27FC236}">
                <a16:creationId xmlns:a16="http://schemas.microsoft.com/office/drawing/2014/main" id="{7D614A65-BFA3-41D5-9F06-1EFE077C97DA}"/>
              </a:ext>
            </a:extLst>
          </p:cNvPr>
          <p:cNvSpPr>
            <a:spLocks noGrp="1" noChangeAspect="1"/>
          </p:cNvSpPr>
          <p:nvPr>
            <p:ph type="pic" sz="quarter" idx="39"/>
          </p:nvPr>
        </p:nvSpPr>
        <p:spPr>
          <a:xfrm>
            <a:off x="4255125" y="3752341"/>
            <a:ext cx="1490643" cy="1490643"/>
          </a:xfrm>
          <a:prstGeom prst="ellipse">
            <a:avLst/>
          </a:prstGeom>
          <a:noFill/>
        </p:spPr>
        <p:txBody>
          <a:bodyPr anchor="ctr" anchorCtr="0"/>
          <a:lstStyle>
            <a:lvl1pPr marL="0" indent="0" algn="ctr">
              <a:buNone/>
              <a:defRPr sz="1000" b="0"/>
            </a:lvl1pPr>
          </a:lstStyle>
          <a:p>
            <a:r>
              <a:rPr lang="en-US"/>
              <a:t>Click icon to add picture</a:t>
            </a:r>
          </a:p>
        </p:txBody>
      </p:sp>
      <p:sp>
        <p:nvSpPr>
          <p:cNvPr id="51" name="Picture Placeholder 2">
            <a:extLst>
              <a:ext uri="{FF2B5EF4-FFF2-40B4-BE49-F238E27FC236}">
                <a16:creationId xmlns:a16="http://schemas.microsoft.com/office/drawing/2014/main" id="{114F113E-FFE7-47C1-83CA-E5AEF7C45EE4}"/>
              </a:ext>
            </a:extLst>
          </p:cNvPr>
          <p:cNvSpPr>
            <a:spLocks noGrp="1" noChangeAspect="1"/>
          </p:cNvSpPr>
          <p:nvPr>
            <p:ph type="pic" sz="quarter" idx="40"/>
          </p:nvPr>
        </p:nvSpPr>
        <p:spPr>
          <a:xfrm>
            <a:off x="8774584" y="3752341"/>
            <a:ext cx="1490643" cy="1490643"/>
          </a:xfrm>
          <a:prstGeom prst="ellipse">
            <a:avLst/>
          </a:prstGeom>
          <a:noFill/>
        </p:spPr>
        <p:txBody>
          <a:bodyPr anchor="ctr" anchorCtr="0"/>
          <a:lstStyle>
            <a:lvl1pPr marL="0" indent="0" algn="ctr">
              <a:buNone/>
              <a:defRPr sz="1000" b="0"/>
            </a:lvl1pPr>
          </a:lstStyle>
          <a:p>
            <a:r>
              <a:rPr lang="en-US"/>
              <a:t>Click icon to add picture</a:t>
            </a:r>
          </a:p>
        </p:txBody>
      </p:sp>
    </p:spTree>
    <p:extLst>
      <p:ext uri="{BB962C8B-B14F-4D97-AF65-F5344CB8AC3E}">
        <p14:creationId xmlns:p14="http://schemas.microsoft.com/office/powerpoint/2010/main" val="32144937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FCFF-0CCE-4D3E-90D2-E6312B451C7B}"/>
              </a:ext>
            </a:extLst>
          </p:cNvPr>
          <p:cNvSpPr>
            <a:spLocks noGrp="1"/>
          </p:cNvSpPr>
          <p:nvPr>
            <p:ph type="title" hasCustomPrompt="1"/>
          </p:nvPr>
        </p:nvSpPr>
        <p:spPr/>
        <p:txBody>
          <a:bodyPr/>
          <a:lstStyle/>
          <a:p>
            <a:r>
              <a:rPr lang="en-US"/>
              <a:t>Section name  :  Page title</a:t>
            </a:r>
          </a:p>
        </p:txBody>
      </p:sp>
      <p:sp>
        <p:nvSpPr>
          <p:cNvPr id="38" name="Text Placeholder 34">
            <a:extLst>
              <a:ext uri="{FF2B5EF4-FFF2-40B4-BE49-F238E27FC236}">
                <a16:creationId xmlns:a16="http://schemas.microsoft.com/office/drawing/2014/main" id="{D9E2A0D2-3018-4122-A527-208C6476E928}"/>
              </a:ext>
            </a:extLst>
          </p:cNvPr>
          <p:cNvSpPr>
            <a:spLocks noGrp="1"/>
          </p:cNvSpPr>
          <p:nvPr>
            <p:ph type="body" sz="quarter" idx="27" hasCustomPrompt="1"/>
          </p:nvPr>
        </p:nvSpPr>
        <p:spPr>
          <a:xfrm>
            <a:off x="1059401" y="4191078"/>
            <a:ext cx="2667600" cy="892552"/>
          </a:xfrm>
          <a:prstGeom prst="rect">
            <a:avLst/>
          </a:prstGeom>
        </p:spPr>
        <p:txBody>
          <a:bodyPr wrap="square">
            <a:spAutoFit/>
          </a:bodyPr>
          <a:lstStyle>
            <a:lvl1pPr marL="0" indent="0" algn="ctr">
              <a:spcBef>
                <a:spcPts val="0"/>
              </a:spcBef>
              <a:spcAft>
                <a:spcPts val="0"/>
              </a:spcAft>
              <a:buNone/>
              <a:defRPr lang="en-US" sz="20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6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6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13" name="Text Placeholder 34">
            <a:extLst>
              <a:ext uri="{FF2B5EF4-FFF2-40B4-BE49-F238E27FC236}">
                <a16:creationId xmlns:a16="http://schemas.microsoft.com/office/drawing/2014/main" id="{107EB35F-5DF3-406A-A6F1-F66507AFDC9F}"/>
              </a:ext>
            </a:extLst>
          </p:cNvPr>
          <p:cNvSpPr>
            <a:spLocks noGrp="1"/>
          </p:cNvSpPr>
          <p:nvPr>
            <p:ph type="body" sz="quarter" idx="30" hasCustomPrompt="1"/>
          </p:nvPr>
        </p:nvSpPr>
        <p:spPr>
          <a:xfrm>
            <a:off x="4762200" y="4191078"/>
            <a:ext cx="2667600" cy="892552"/>
          </a:xfrm>
          <a:prstGeom prst="rect">
            <a:avLst/>
          </a:prstGeom>
        </p:spPr>
        <p:txBody>
          <a:bodyPr wrap="square">
            <a:spAutoFit/>
          </a:bodyPr>
          <a:lstStyle>
            <a:lvl1pPr marL="0" indent="0" algn="ctr">
              <a:spcBef>
                <a:spcPts val="0"/>
              </a:spcBef>
              <a:spcAft>
                <a:spcPts val="0"/>
              </a:spcAft>
              <a:buNone/>
              <a:defRPr lang="en-US" sz="20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6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6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52" name="Text Placeholder 34">
            <a:extLst>
              <a:ext uri="{FF2B5EF4-FFF2-40B4-BE49-F238E27FC236}">
                <a16:creationId xmlns:a16="http://schemas.microsoft.com/office/drawing/2014/main" id="{85E3F66C-26CB-4011-8B99-E39F3F9289E6}"/>
              </a:ext>
            </a:extLst>
          </p:cNvPr>
          <p:cNvSpPr>
            <a:spLocks noGrp="1"/>
          </p:cNvSpPr>
          <p:nvPr>
            <p:ph type="body" sz="quarter" idx="32" hasCustomPrompt="1"/>
          </p:nvPr>
        </p:nvSpPr>
        <p:spPr>
          <a:xfrm>
            <a:off x="8462509" y="4191078"/>
            <a:ext cx="2667600" cy="892552"/>
          </a:xfrm>
          <a:prstGeom prst="rect">
            <a:avLst/>
          </a:prstGeom>
        </p:spPr>
        <p:txBody>
          <a:bodyPr wrap="square">
            <a:spAutoFit/>
          </a:bodyPr>
          <a:lstStyle>
            <a:lvl1pPr marL="0" indent="0" algn="ctr">
              <a:spcBef>
                <a:spcPts val="0"/>
              </a:spcBef>
              <a:spcAft>
                <a:spcPts val="0"/>
              </a:spcAft>
              <a:buNone/>
              <a:defRPr lang="en-US" sz="20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6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600" kern="1200" dirty="0" smtClean="0">
                <a:solidFill>
                  <a:schemeClr val="tx1"/>
                </a:solidFill>
                <a:latin typeface="Roboto"/>
                <a:ea typeface="+mn-ea"/>
                <a:cs typeface="Roboto"/>
              </a:defRPr>
            </a:lvl3pPr>
          </a:lstStyle>
          <a:p>
            <a:pPr lvl="0"/>
            <a:r>
              <a:rPr lang="en-US"/>
              <a:t>First </a:t>
            </a:r>
            <a:r>
              <a:rPr lang="en-US" err="1"/>
              <a:t>Lastname</a:t>
            </a:r>
            <a:endParaRPr lang="en-US"/>
          </a:p>
          <a:p>
            <a:pPr lvl="1"/>
            <a:r>
              <a:rPr lang="en-US"/>
              <a:t>Role at NORC</a:t>
            </a:r>
          </a:p>
          <a:p>
            <a:pPr lvl="2"/>
            <a:r>
              <a:rPr lang="en-US"/>
              <a:t>Department</a:t>
            </a:r>
          </a:p>
        </p:txBody>
      </p:sp>
      <p:sp>
        <p:nvSpPr>
          <p:cNvPr id="40" name="Picture Placeholder 2">
            <a:extLst>
              <a:ext uri="{FF2B5EF4-FFF2-40B4-BE49-F238E27FC236}">
                <a16:creationId xmlns:a16="http://schemas.microsoft.com/office/drawing/2014/main" id="{D6270101-726C-4262-9C8F-D3E2CDF31C96}"/>
              </a:ext>
            </a:extLst>
          </p:cNvPr>
          <p:cNvSpPr>
            <a:spLocks noGrp="1" noChangeAspect="1"/>
          </p:cNvSpPr>
          <p:nvPr>
            <p:ph type="pic" sz="quarter" idx="29"/>
          </p:nvPr>
        </p:nvSpPr>
        <p:spPr>
          <a:xfrm>
            <a:off x="1434939" y="1804530"/>
            <a:ext cx="1972813" cy="1972813"/>
          </a:xfrm>
          <a:prstGeom prst="ellipse">
            <a:avLst/>
          </a:prstGeom>
          <a:noFill/>
        </p:spPr>
        <p:txBody>
          <a:bodyPr anchor="ctr" anchorCtr="0"/>
          <a:lstStyle>
            <a:lvl1pPr marL="0" indent="0" algn="ctr">
              <a:buFontTx/>
              <a:buNone/>
              <a:defRPr sz="1200" b="0"/>
            </a:lvl1pPr>
          </a:lstStyle>
          <a:p>
            <a:r>
              <a:rPr lang="en-US"/>
              <a:t>Click icon to add picture</a:t>
            </a:r>
          </a:p>
        </p:txBody>
      </p:sp>
      <p:sp>
        <p:nvSpPr>
          <p:cNvPr id="33" name="Picture Placeholder 2">
            <a:extLst>
              <a:ext uri="{FF2B5EF4-FFF2-40B4-BE49-F238E27FC236}">
                <a16:creationId xmlns:a16="http://schemas.microsoft.com/office/drawing/2014/main" id="{79AB6FE3-492D-4BF8-A7E2-5519194F5B9D}"/>
              </a:ext>
            </a:extLst>
          </p:cNvPr>
          <p:cNvSpPr>
            <a:spLocks noGrp="1" noChangeAspect="1"/>
          </p:cNvSpPr>
          <p:nvPr>
            <p:ph type="pic" sz="quarter" idx="31"/>
          </p:nvPr>
        </p:nvSpPr>
        <p:spPr>
          <a:xfrm>
            <a:off x="5136908" y="1804530"/>
            <a:ext cx="1972813" cy="1972813"/>
          </a:xfrm>
          <a:prstGeom prst="ellipse">
            <a:avLst/>
          </a:prstGeom>
          <a:noFill/>
        </p:spPr>
        <p:txBody>
          <a:bodyPr anchor="ctr" anchorCtr="0"/>
          <a:lstStyle>
            <a:lvl1pPr marL="0" indent="0" algn="ctr">
              <a:buFontTx/>
              <a:buNone/>
              <a:defRPr sz="1200" b="0"/>
            </a:lvl1pPr>
          </a:lstStyle>
          <a:p>
            <a:r>
              <a:rPr lang="en-US"/>
              <a:t>Click icon to add picture</a:t>
            </a:r>
          </a:p>
        </p:txBody>
      </p:sp>
      <p:sp>
        <p:nvSpPr>
          <p:cNvPr id="53" name="Picture Placeholder 2">
            <a:extLst>
              <a:ext uri="{FF2B5EF4-FFF2-40B4-BE49-F238E27FC236}">
                <a16:creationId xmlns:a16="http://schemas.microsoft.com/office/drawing/2014/main" id="{DCAE5250-FF84-4DA8-BD73-2B5FBDE043F6}"/>
              </a:ext>
            </a:extLst>
          </p:cNvPr>
          <p:cNvSpPr>
            <a:spLocks noGrp="1" noChangeAspect="1"/>
          </p:cNvSpPr>
          <p:nvPr>
            <p:ph type="pic" sz="quarter" idx="33"/>
          </p:nvPr>
        </p:nvSpPr>
        <p:spPr>
          <a:xfrm>
            <a:off x="8838878" y="1804530"/>
            <a:ext cx="1972813" cy="1972813"/>
          </a:xfrm>
          <a:prstGeom prst="ellipse">
            <a:avLst/>
          </a:prstGeom>
          <a:noFill/>
        </p:spPr>
        <p:txBody>
          <a:bodyPr anchor="ctr" anchorCtr="0"/>
          <a:lstStyle>
            <a:lvl1pPr marL="0" indent="0" algn="ctr">
              <a:buFontTx/>
              <a:buNone/>
              <a:defRPr sz="1200" b="0"/>
            </a:lvl1pPr>
          </a:lstStyle>
          <a:p>
            <a:r>
              <a:rPr lang="en-US"/>
              <a:t>Click icon to add picture</a:t>
            </a:r>
          </a:p>
        </p:txBody>
      </p:sp>
    </p:spTree>
    <p:extLst>
      <p:ext uri="{BB962C8B-B14F-4D97-AF65-F5344CB8AC3E}">
        <p14:creationId xmlns:p14="http://schemas.microsoft.com/office/powerpoint/2010/main" val="31053256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am 4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CF80-6D95-421F-9271-B53158395D4C}"/>
              </a:ext>
            </a:extLst>
          </p:cNvPr>
          <p:cNvSpPr>
            <a:spLocks noGrp="1"/>
          </p:cNvSpPr>
          <p:nvPr>
            <p:ph type="title" hasCustomPrompt="1"/>
          </p:nvPr>
        </p:nvSpPr>
        <p:spPr/>
        <p:txBody>
          <a:bodyPr/>
          <a:lstStyle/>
          <a:p>
            <a:r>
              <a:rPr lang="en-US"/>
              <a:t>Section name  :  Page title</a:t>
            </a:r>
          </a:p>
        </p:txBody>
      </p:sp>
      <p:sp>
        <p:nvSpPr>
          <p:cNvPr id="18" name="Text Placeholder 2">
            <a:extLst>
              <a:ext uri="{FF2B5EF4-FFF2-40B4-BE49-F238E27FC236}">
                <a16:creationId xmlns:a16="http://schemas.microsoft.com/office/drawing/2014/main" id="{67F4959E-D7A4-4B79-BA61-5F20142F4EE1}"/>
              </a:ext>
            </a:extLst>
          </p:cNvPr>
          <p:cNvSpPr>
            <a:spLocks noGrp="1"/>
          </p:cNvSpPr>
          <p:nvPr>
            <p:ph type="body" sz="quarter" idx="37" hasCustomPrompt="1"/>
          </p:nvPr>
        </p:nvSpPr>
        <p:spPr>
          <a:xfrm>
            <a:off x="2594064" y="1156737"/>
            <a:ext cx="3200400" cy="1699227"/>
          </a:xfrm>
        </p:spPr>
        <p:txBody>
          <a:bodyPr wrap="square">
            <a:noAutofit/>
          </a:bodyPr>
          <a:lstStyle>
            <a:lvl1pPr marL="0" indent="0">
              <a:spcBef>
                <a:spcPts val="0"/>
              </a:spcBef>
              <a:spcAft>
                <a:spcPts val="0"/>
              </a:spcAft>
              <a:buFontTx/>
              <a:buNone/>
              <a:defRPr sz="1800" b="1" baseline="0">
                <a:latin typeface="Roboto" pitchFamily="2" charset="0"/>
                <a:ea typeface="Roboto" pitchFamily="2" charset="0"/>
              </a:defRPr>
            </a:lvl1pPr>
            <a:lvl2pPr marL="0">
              <a:spcBef>
                <a:spcPts val="0"/>
              </a:spcBef>
              <a:spcAft>
                <a:spcPts val="1600"/>
              </a:spcAft>
              <a:buFontTx/>
              <a:buNone/>
              <a:defRPr sz="1400" b="1">
                <a:solidFill>
                  <a:schemeClr val="tx1"/>
                </a:solidFill>
                <a:latin typeface="Roboto" pitchFamily="2" charset="0"/>
                <a:ea typeface="Roboto" pitchFamily="2" charset="0"/>
              </a:defRPr>
            </a:lvl2pPr>
            <a:lvl3pPr marL="0" indent="0">
              <a:spcBef>
                <a:spcPts val="0"/>
              </a:spcBef>
              <a:spcAft>
                <a:spcPts val="300"/>
              </a:spcAft>
              <a:buFontTx/>
              <a:buNone/>
              <a:defRPr sz="1600" b="1">
                <a:solidFill>
                  <a:schemeClr val="tx2"/>
                </a:solidFill>
                <a:latin typeface="Roboto" pitchFamily="2" charset="0"/>
                <a:ea typeface="Roboto" pitchFamily="2" charset="0"/>
              </a:defRPr>
            </a:lvl3pPr>
            <a:lvl4pPr marL="0" indent="-1588">
              <a:spcBef>
                <a:spcPts val="0"/>
              </a:spcBef>
              <a:spcAft>
                <a:spcPts val="600"/>
              </a:spcAft>
              <a:buFontTx/>
              <a:buNone/>
              <a:defRPr sz="1600" b="0">
                <a:solidFill>
                  <a:schemeClr val="bg2">
                    <a:lumMod val="75000"/>
                  </a:schemeClr>
                </a:solidFill>
                <a:latin typeface="Roboto" pitchFamily="2" charset="0"/>
                <a:ea typeface="Roboto" pitchFamily="2" charset="0"/>
              </a:defRPr>
            </a:lvl4pPr>
            <a:lvl5pPr marL="0" marR="0" indent="-1588" algn="l" defTabSz="914400" rtl="0" eaLnBrk="1" fontAlgn="base" latinLnBrk="0" hangingPunct="1">
              <a:lnSpc>
                <a:spcPct val="100000"/>
              </a:lnSpc>
              <a:spcBef>
                <a:spcPts val="0"/>
              </a:spcBef>
              <a:spcAft>
                <a:spcPts val="0"/>
              </a:spcAft>
              <a:buClrTx/>
              <a:buSzTx/>
              <a:buFontTx/>
              <a:buNone/>
              <a:tabLst/>
              <a:defRPr sz="1400" b="1" i="1">
                <a:solidFill>
                  <a:schemeClr val="bg2">
                    <a:lumMod val="75000"/>
                  </a:schemeClr>
                </a:solidFill>
                <a:latin typeface="Roboto" pitchFamily="2" charset="0"/>
                <a:ea typeface="Roboto" pitchFamily="2" charset="0"/>
              </a:defRPr>
            </a:lvl5pPr>
            <a:lvl6pPr marL="0" indent="0">
              <a:buNone/>
              <a:defRPr sz="1400" b="0">
                <a:solidFill>
                  <a:schemeClr val="bg2">
                    <a:lumMod val="75000"/>
                  </a:schemeClr>
                </a:solidFill>
              </a:defRPr>
            </a:lvl6pPr>
          </a:lstStyle>
          <a:p>
            <a:pPr lvl="0"/>
            <a:r>
              <a:rPr lang="en-US"/>
              <a:t>First </a:t>
            </a:r>
            <a:r>
              <a:rPr lang="en-US" err="1"/>
              <a:t>LastName</a:t>
            </a:r>
            <a:endParaRPr lang="en-US"/>
          </a:p>
          <a:p>
            <a:pPr lvl="1"/>
            <a:r>
              <a:rPr lang="en-US"/>
              <a:t>Role at NORC</a:t>
            </a:r>
          </a:p>
          <a:p>
            <a:pPr lvl="2"/>
            <a:r>
              <a:rPr lang="en-US"/>
              <a:t>Expertise</a:t>
            </a:r>
          </a:p>
          <a:p>
            <a:pPr lvl="3"/>
            <a:r>
              <a:rPr lang="en-US"/>
              <a:t>Details</a:t>
            </a:r>
          </a:p>
          <a:p>
            <a:pPr lvl="4"/>
            <a:r>
              <a:rPr lang="en-US"/>
              <a:t>Previously</a:t>
            </a:r>
          </a:p>
          <a:p>
            <a:pPr lvl="5"/>
            <a:r>
              <a:rPr lang="en-US"/>
              <a:t>Details</a:t>
            </a:r>
          </a:p>
        </p:txBody>
      </p:sp>
      <p:sp>
        <p:nvSpPr>
          <p:cNvPr id="15" name="Text Placeholder 2">
            <a:extLst>
              <a:ext uri="{FF2B5EF4-FFF2-40B4-BE49-F238E27FC236}">
                <a16:creationId xmlns:a16="http://schemas.microsoft.com/office/drawing/2014/main" id="{2A663E54-A8B2-41F1-A69A-944F8D8894BF}"/>
              </a:ext>
            </a:extLst>
          </p:cNvPr>
          <p:cNvSpPr>
            <a:spLocks noGrp="1"/>
          </p:cNvSpPr>
          <p:nvPr>
            <p:ph type="body" sz="quarter" idx="38" hasCustomPrompt="1"/>
          </p:nvPr>
        </p:nvSpPr>
        <p:spPr>
          <a:xfrm>
            <a:off x="2594064" y="3901434"/>
            <a:ext cx="3200400" cy="1699227"/>
          </a:xfrm>
        </p:spPr>
        <p:txBody>
          <a:bodyPr wrap="square">
            <a:noAutofit/>
          </a:bodyPr>
          <a:lstStyle>
            <a:lvl1pPr marL="0" indent="0">
              <a:spcBef>
                <a:spcPts val="0"/>
              </a:spcBef>
              <a:spcAft>
                <a:spcPts val="0"/>
              </a:spcAft>
              <a:buFontTx/>
              <a:buNone/>
              <a:defRPr sz="1800" b="1" baseline="0">
                <a:latin typeface="Roboto" pitchFamily="2" charset="0"/>
                <a:ea typeface="Roboto" pitchFamily="2" charset="0"/>
              </a:defRPr>
            </a:lvl1pPr>
            <a:lvl2pPr marL="0">
              <a:spcBef>
                <a:spcPts val="0"/>
              </a:spcBef>
              <a:spcAft>
                <a:spcPts val="1600"/>
              </a:spcAft>
              <a:buFontTx/>
              <a:buNone/>
              <a:defRPr sz="1400" b="1">
                <a:solidFill>
                  <a:schemeClr val="tx1"/>
                </a:solidFill>
                <a:latin typeface="Roboto" pitchFamily="2" charset="0"/>
                <a:ea typeface="Roboto" pitchFamily="2" charset="0"/>
              </a:defRPr>
            </a:lvl2pPr>
            <a:lvl3pPr marL="0" indent="0">
              <a:spcBef>
                <a:spcPts val="0"/>
              </a:spcBef>
              <a:spcAft>
                <a:spcPts val="300"/>
              </a:spcAft>
              <a:buFontTx/>
              <a:buNone/>
              <a:defRPr sz="1600" b="1">
                <a:solidFill>
                  <a:schemeClr val="tx2"/>
                </a:solidFill>
                <a:latin typeface="Roboto" pitchFamily="2" charset="0"/>
                <a:ea typeface="Roboto" pitchFamily="2" charset="0"/>
              </a:defRPr>
            </a:lvl3pPr>
            <a:lvl4pPr marL="0" indent="-1588">
              <a:spcBef>
                <a:spcPts val="0"/>
              </a:spcBef>
              <a:spcAft>
                <a:spcPts val="600"/>
              </a:spcAft>
              <a:buFontTx/>
              <a:buNone/>
              <a:defRPr sz="1600" b="0">
                <a:solidFill>
                  <a:schemeClr val="bg2">
                    <a:lumMod val="75000"/>
                  </a:schemeClr>
                </a:solidFill>
                <a:latin typeface="Roboto" pitchFamily="2" charset="0"/>
                <a:ea typeface="Roboto" pitchFamily="2" charset="0"/>
              </a:defRPr>
            </a:lvl4pPr>
            <a:lvl5pPr marL="0" marR="0" indent="-1588" algn="l" defTabSz="914400" rtl="0" eaLnBrk="1" fontAlgn="base" latinLnBrk="0" hangingPunct="1">
              <a:lnSpc>
                <a:spcPct val="100000"/>
              </a:lnSpc>
              <a:spcBef>
                <a:spcPts val="0"/>
              </a:spcBef>
              <a:spcAft>
                <a:spcPts val="0"/>
              </a:spcAft>
              <a:buClrTx/>
              <a:buSzTx/>
              <a:buFontTx/>
              <a:buNone/>
              <a:tabLst/>
              <a:defRPr sz="1400" b="1" i="1">
                <a:solidFill>
                  <a:schemeClr val="bg2">
                    <a:lumMod val="75000"/>
                  </a:schemeClr>
                </a:solidFill>
                <a:latin typeface="Roboto" pitchFamily="2" charset="0"/>
                <a:ea typeface="Roboto" pitchFamily="2" charset="0"/>
              </a:defRPr>
            </a:lvl5pPr>
            <a:lvl6pPr marL="0" indent="0">
              <a:buNone/>
              <a:defRPr sz="1400" b="0">
                <a:solidFill>
                  <a:schemeClr val="bg2">
                    <a:lumMod val="75000"/>
                  </a:schemeClr>
                </a:solidFill>
              </a:defRPr>
            </a:lvl6pPr>
          </a:lstStyle>
          <a:p>
            <a:pPr lvl="0"/>
            <a:r>
              <a:rPr lang="en-US"/>
              <a:t>First </a:t>
            </a:r>
            <a:r>
              <a:rPr lang="en-US" err="1"/>
              <a:t>LastName</a:t>
            </a:r>
            <a:endParaRPr lang="en-US"/>
          </a:p>
          <a:p>
            <a:pPr lvl="1"/>
            <a:r>
              <a:rPr lang="en-US"/>
              <a:t>Role at NORC</a:t>
            </a:r>
          </a:p>
          <a:p>
            <a:pPr lvl="2"/>
            <a:r>
              <a:rPr lang="en-US"/>
              <a:t>Expertise</a:t>
            </a:r>
          </a:p>
          <a:p>
            <a:pPr lvl="3"/>
            <a:r>
              <a:rPr lang="en-US"/>
              <a:t>Details</a:t>
            </a:r>
          </a:p>
          <a:p>
            <a:pPr lvl="4"/>
            <a:r>
              <a:rPr lang="en-US"/>
              <a:t>Previously</a:t>
            </a:r>
          </a:p>
          <a:p>
            <a:pPr lvl="5"/>
            <a:r>
              <a:rPr lang="en-US"/>
              <a:t>Details</a:t>
            </a:r>
          </a:p>
        </p:txBody>
      </p:sp>
      <p:sp>
        <p:nvSpPr>
          <p:cNvPr id="16" name="Text Placeholder 2">
            <a:extLst>
              <a:ext uri="{FF2B5EF4-FFF2-40B4-BE49-F238E27FC236}">
                <a16:creationId xmlns:a16="http://schemas.microsoft.com/office/drawing/2014/main" id="{26B959C2-7E0D-4778-964D-AE8B8F2EE6D8}"/>
              </a:ext>
            </a:extLst>
          </p:cNvPr>
          <p:cNvSpPr>
            <a:spLocks noGrp="1"/>
          </p:cNvSpPr>
          <p:nvPr>
            <p:ph type="body" sz="quarter" idx="39" hasCustomPrompt="1"/>
          </p:nvPr>
        </p:nvSpPr>
        <p:spPr>
          <a:xfrm>
            <a:off x="8285163" y="1167623"/>
            <a:ext cx="3200400" cy="1699227"/>
          </a:xfrm>
        </p:spPr>
        <p:txBody>
          <a:bodyPr wrap="square">
            <a:noAutofit/>
          </a:bodyPr>
          <a:lstStyle>
            <a:lvl1pPr marL="0" indent="0">
              <a:spcBef>
                <a:spcPts val="0"/>
              </a:spcBef>
              <a:spcAft>
                <a:spcPts val="0"/>
              </a:spcAft>
              <a:buFontTx/>
              <a:buNone/>
              <a:defRPr sz="1800" b="1" baseline="0">
                <a:latin typeface="Roboto" pitchFamily="2" charset="0"/>
                <a:ea typeface="Roboto" pitchFamily="2" charset="0"/>
              </a:defRPr>
            </a:lvl1pPr>
            <a:lvl2pPr marL="0">
              <a:spcBef>
                <a:spcPts val="0"/>
              </a:spcBef>
              <a:spcAft>
                <a:spcPts val="1600"/>
              </a:spcAft>
              <a:buFontTx/>
              <a:buNone/>
              <a:defRPr sz="1400" b="1">
                <a:solidFill>
                  <a:schemeClr val="tx1"/>
                </a:solidFill>
                <a:latin typeface="Roboto" pitchFamily="2" charset="0"/>
                <a:ea typeface="Roboto" pitchFamily="2" charset="0"/>
              </a:defRPr>
            </a:lvl2pPr>
            <a:lvl3pPr marL="0" indent="0">
              <a:spcBef>
                <a:spcPts val="0"/>
              </a:spcBef>
              <a:spcAft>
                <a:spcPts val="300"/>
              </a:spcAft>
              <a:buFontTx/>
              <a:buNone/>
              <a:defRPr sz="1600" b="1">
                <a:solidFill>
                  <a:schemeClr val="tx2"/>
                </a:solidFill>
                <a:latin typeface="Roboto" pitchFamily="2" charset="0"/>
                <a:ea typeface="Roboto" pitchFamily="2" charset="0"/>
              </a:defRPr>
            </a:lvl3pPr>
            <a:lvl4pPr marL="0" indent="-1588">
              <a:spcBef>
                <a:spcPts val="0"/>
              </a:spcBef>
              <a:spcAft>
                <a:spcPts val="600"/>
              </a:spcAft>
              <a:buFontTx/>
              <a:buNone/>
              <a:defRPr sz="1600" b="0">
                <a:solidFill>
                  <a:schemeClr val="bg2">
                    <a:lumMod val="75000"/>
                  </a:schemeClr>
                </a:solidFill>
                <a:latin typeface="Roboto" pitchFamily="2" charset="0"/>
                <a:ea typeface="Roboto" pitchFamily="2" charset="0"/>
              </a:defRPr>
            </a:lvl4pPr>
            <a:lvl5pPr marL="0" marR="0" indent="-1588" algn="l" defTabSz="914400" rtl="0" eaLnBrk="1" fontAlgn="base" latinLnBrk="0" hangingPunct="1">
              <a:lnSpc>
                <a:spcPct val="100000"/>
              </a:lnSpc>
              <a:spcBef>
                <a:spcPts val="0"/>
              </a:spcBef>
              <a:spcAft>
                <a:spcPts val="0"/>
              </a:spcAft>
              <a:buClrTx/>
              <a:buSzTx/>
              <a:buFontTx/>
              <a:buNone/>
              <a:tabLst/>
              <a:defRPr sz="1400" b="1" i="1">
                <a:solidFill>
                  <a:schemeClr val="bg2">
                    <a:lumMod val="75000"/>
                  </a:schemeClr>
                </a:solidFill>
                <a:latin typeface="Roboto" pitchFamily="2" charset="0"/>
                <a:ea typeface="Roboto" pitchFamily="2" charset="0"/>
              </a:defRPr>
            </a:lvl5pPr>
            <a:lvl6pPr marL="0" indent="0">
              <a:buNone/>
              <a:defRPr sz="1400" b="0">
                <a:solidFill>
                  <a:schemeClr val="bg2">
                    <a:lumMod val="75000"/>
                  </a:schemeClr>
                </a:solidFill>
              </a:defRPr>
            </a:lvl6pPr>
          </a:lstStyle>
          <a:p>
            <a:pPr lvl="0"/>
            <a:r>
              <a:rPr lang="en-US"/>
              <a:t>First </a:t>
            </a:r>
            <a:r>
              <a:rPr lang="en-US" err="1"/>
              <a:t>LastName</a:t>
            </a:r>
            <a:endParaRPr lang="en-US"/>
          </a:p>
          <a:p>
            <a:pPr lvl="1"/>
            <a:r>
              <a:rPr lang="en-US"/>
              <a:t>Role at NORC</a:t>
            </a:r>
          </a:p>
          <a:p>
            <a:pPr lvl="2"/>
            <a:r>
              <a:rPr lang="en-US"/>
              <a:t>Expertise</a:t>
            </a:r>
          </a:p>
          <a:p>
            <a:pPr lvl="3"/>
            <a:r>
              <a:rPr lang="en-US"/>
              <a:t>Details</a:t>
            </a:r>
          </a:p>
          <a:p>
            <a:pPr lvl="4"/>
            <a:r>
              <a:rPr lang="en-US"/>
              <a:t>Previously</a:t>
            </a:r>
          </a:p>
          <a:p>
            <a:pPr lvl="5"/>
            <a:r>
              <a:rPr lang="en-US"/>
              <a:t>Details</a:t>
            </a:r>
          </a:p>
        </p:txBody>
      </p:sp>
      <p:sp>
        <p:nvSpPr>
          <p:cNvPr id="22" name="Text Placeholder 2">
            <a:extLst>
              <a:ext uri="{FF2B5EF4-FFF2-40B4-BE49-F238E27FC236}">
                <a16:creationId xmlns:a16="http://schemas.microsoft.com/office/drawing/2014/main" id="{94B9BB3D-40B4-4508-9C69-2FA0B01803CD}"/>
              </a:ext>
            </a:extLst>
          </p:cNvPr>
          <p:cNvSpPr>
            <a:spLocks noGrp="1"/>
          </p:cNvSpPr>
          <p:nvPr>
            <p:ph type="body" sz="quarter" idx="40" hasCustomPrompt="1"/>
          </p:nvPr>
        </p:nvSpPr>
        <p:spPr>
          <a:xfrm>
            <a:off x="8285163" y="3901434"/>
            <a:ext cx="3200400" cy="1699227"/>
          </a:xfrm>
        </p:spPr>
        <p:txBody>
          <a:bodyPr wrap="square">
            <a:noAutofit/>
          </a:bodyPr>
          <a:lstStyle>
            <a:lvl1pPr marL="0" indent="0">
              <a:spcBef>
                <a:spcPts val="0"/>
              </a:spcBef>
              <a:spcAft>
                <a:spcPts val="0"/>
              </a:spcAft>
              <a:buFontTx/>
              <a:buNone/>
              <a:defRPr sz="1800" b="1" baseline="0">
                <a:latin typeface="Roboto" pitchFamily="2" charset="0"/>
                <a:ea typeface="Roboto" pitchFamily="2" charset="0"/>
              </a:defRPr>
            </a:lvl1pPr>
            <a:lvl2pPr marL="0">
              <a:spcBef>
                <a:spcPts val="0"/>
              </a:spcBef>
              <a:spcAft>
                <a:spcPts val="1600"/>
              </a:spcAft>
              <a:buFontTx/>
              <a:buNone/>
              <a:defRPr sz="1400" b="1">
                <a:solidFill>
                  <a:schemeClr val="tx1"/>
                </a:solidFill>
                <a:latin typeface="Roboto" pitchFamily="2" charset="0"/>
                <a:ea typeface="Roboto" pitchFamily="2" charset="0"/>
              </a:defRPr>
            </a:lvl2pPr>
            <a:lvl3pPr marL="0" indent="0">
              <a:spcBef>
                <a:spcPts val="0"/>
              </a:spcBef>
              <a:spcAft>
                <a:spcPts val="300"/>
              </a:spcAft>
              <a:buFontTx/>
              <a:buNone/>
              <a:defRPr sz="1600" b="1">
                <a:solidFill>
                  <a:schemeClr val="tx2"/>
                </a:solidFill>
                <a:latin typeface="Roboto" pitchFamily="2" charset="0"/>
                <a:ea typeface="Roboto" pitchFamily="2" charset="0"/>
              </a:defRPr>
            </a:lvl3pPr>
            <a:lvl4pPr marL="0" indent="-1588">
              <a:spcBef>
                <a:spcPts val="0"/>
              </a:spcBef>
              <a:spcAft>
                <a:spcPts val="600"/>
              </a:spcAft>
              <a:buFontTx/>
              <a:buNone/>
              <a:defRPr sz="1600" b="0">
                <a:solidFill>
                  <a:schemeClr val="bg2">
                    <a:lumMod val="75000"/>
                  </a:schemeClr>
                </a:solidFill>
                <a:latin typeface="Roboto" pitchFamily="2" charset="0"/>
                <a:ea typeface="Roboto" pitchFamily="2" charset="0"/>
              </a:defRPr>
            </a:lvl4pPr>
            <a:lvl5pPr marL="0" marR="0" indent="-1588" algn="l" defTabSz="914400" rtl="0" eaLnBrk="1" fontAlgn="base" latinLnBrk="0" hangingPunct="1">
              <a:lnSpc>
                <a:spcPct val="100000"/>
              </a:lnSpc>
              <a:spcBef>
                <a:spcPts val="0"/>
              </a:spcBef>
              <a:spcAft>
                <a:spcPts val="0"/>
              </a:spcAft>
              <a:buClrTx/>
              <a:buSzTx/>
              <a:buFontTx/>
              <a:buNone/>
              <a:tabLst/>
              <a:defRPr sz="1400" b="1" i="1">
                <a:solidFill>
                  <a:schemeClr val="bg2">
                    <a:lumMod val="75000"/>
                  </a:schemeClr>
                </a:solidFill>
                <a:latin typeface="Roboto" pitchFamily="2" charset="0"/>
                <a:ea typeface="Roboto" pitchFamily="2" charset="0"/>
              </a:defRPr>
            </a:lvl5pPr>
            <a:lvl6pPr marL="0" indent="0">
              <a:buNone/>
              <a:defRPr sz="1400" b="0">
                <a:solidFill>
                  <a:schemeClr val="bg2">
                    <a:lumMod val="75000"/>
                  </a:schemeClr>
                </a:solidFill>
              </a:defRPr>
            </a:lvl6pPr>
          </a:lstStyle>
          <a:p>
            <a:pPr lvl="0"/>
            <a:r>
              <a:rPr lang="en-US"/>
              <a:t>First </a:t>
            </a:r>
            <a:r>
              <a:rPr lang="en-US" err="1"/>
              <a:t>LastName</a:t>
            </a:r>
            <a:endParaRPr lang="en-US"/>
          </a:p>
          <a:p>
            <a:pPr lvl="1"/>
            <a:r>
              <a:rPr lang="en-US"/>
              <a:t>Role at NORC</a:t>
            </a:r>
          </a:p>
          <a:p>
            <a:pPr lvl="2"/>
            <a:r>
              <a:rPr lang="en-US"/>
              <a:t>Expertise</a:t>
            </a:r>
          </a:p>
          <a:p>
            <a:pPr lvl="3"/>
            <a:r>
              <a:rPr lang="en-US"/>
              <a:t>Details</a:t>
            </a:r>
          </a:p>
          <a:p>
            <a:pPr lvl="4"/>
            <a:r>
              <a:rPr lang="en-US"/>
              <a:t>Previously</a:t>
            </a:r>
          </a:p>
          <a:p>
            <a:pPr lvl="5"/>
            <a:r>
              <a:rPr lang="en-US"/>
              <a:t>Details</a:t>
            </a:r>
          </a:p>
        </p:txBody>
      </p:sp>
      <p:sp>
        <p:nvSpPr>
          <p:cNvPr id="40" name="Picture Placeholder 2">
            <a:extLst>
              <a:ext uri="{FF2B5EF4-FFF2-40B4-BE49-F238E27FC236}">
                <a16:creationId xmlns:a16="http://schemas.microsoft.com/office/drawing/2014/main" id="{D6270101-726C-4262-9C8F-D3E2CDF31C96}"/>
              </a:ext>
            </a:extLst>
          </p:cNvPr>
          <p:cNvSpPr>
            <a:spLocks noGrp="1" noChangeAspect="1"/>
          </p:cNvSpPr>
          <p:nvPr>
            <p:ph type="pic" sz="quarter" idx="29"/>
          </p:nvPr>
        </p:nvSpPr>
        <p:spPr>
          <a:xfrm>
            <a:off x="673828" y="1141553"/>
            <a:ext cx="1747639" cy="1747639"/>
          </a:xfrm>
          <a:prstGeom prst="ellipse">
            <a:avLst/>
          </a:prstGeom>
          <a:noFill/>
        </p:spPr>
        <p:txBody>
          <a:bodyPr anchor="ctr" anchorCtr="0"/>
          <a:lstStyle>
            <a:lvl1pPr marL="0" indent="0" algn="ctr">
              <a:buNone/>
              <a:defRPr sz="1200" b="0"/>
            </a:lvl1pPr>
          </a:lstStyle>
          <a:p>
            <a:r>
              <a:rPr lang="en-US"/>
              <a:t>Click icon to add picture</a:t>
            </a:r>
          </a:p>
        </p:txBody>
      </p:sp>
      <p:sp>
        <p:nvSpPr>
          <p:cNvPr id="26" name="Picture Placeholder 2">
            <a:extLst>
              <a:ext uri="{FF2B5EF4-FFF2-40B4-BE49-F238E27FC236}">
                <a16:creationId xmlns:a16="http://schemas.microsoft.com/office/drawing/2014/main" id="{B66CE158-9105-F340-8C31-F9A084AF9E9E}"/>
              </a:ext>
            </a:extLst>
          </p:cNvPr>
          <p:cNvSpPr>
            <a:spLocks noGrp="1" noChangeAspect="1"/>
          </p:cNvSpPr>
          <p:nvPr>
            <p:ph type="pic" sz="quarter" idx="31"/>
          </p:nvPr>
        </p:nvSpPr>
        <p:spPr>
          <a:xfrm>
            <a:off x="673828" y="3874230"/>
            <a:ext cx="1747639" cy="1747639"/>
          </a:xfrm>
          <a:prstGeom prst="ellipse">
            <a:avLst/>
          </a:prstGeom>
          <a:noFill/>
        </p:spPr>
        <p:txBody>
          <a:bodyPr anchor="ctr" anchorCtr="0"/>
          <a:lstStyle>
            <a:lvl1pPr marL="0" indent="0" algn="ctr">
              <a:buNone/>
              <a:defRPr sz="1200" b="0"/>
            </a:lvl1pPr>
          </a:lstStyle>
          <a:p>
            <a:r>
              <a:rPr lang="en-US"/>
              <a:t>Click icon to add picture</a:t>
            </a:r>
          </a:p>
        </p:txBody>
      </p:sp>
      <p:sp>
        <p:nvSpPr>
          <p:cNvPr id="28" name="Picture Placeholder 2">
            <a:extLst>
              <a:ext uri="{FF2B5EF4-FFF2-40B4-BE49-F238E27FC236}">
                <a16:creationId xmlns:a16="http://schemas.microsoft.com/office/drawing/2014/main" id="{AD2AEDF7-B42E-B949-BB18-5C747E42058E}"/>
              </a:ext>
            </a:extLst>
          </p:cNvPr>
          <p:cNvSpPr>
            <a:spLocks noGrp="1" noChangeAspect="1"/>
          </p:cNvSpPr>
          <p:nvPr>
            <p:ph type="pic" sz="quarter" idx="33"/>
          </p:nvPr>
        </p:nvSpPr>
        <p:spPr>
          <a:xfrm>
            <a:off x="6364929" y="1141553"/>
            <a:ext cx="1747639" cy="1747639"/>
          </a:xfrm>
          <a:prstGeom prst="ellipse">
            <a:avLst/>
          </a:prstGeom>
          <a:noFill/>
        </p:spPr>
        <p:txBody>
          <a:bodyPr anchor="ctr" anchorCtr="0"/>
          <a:lstStyle>
            <a:lvl1pPr marL="0" indent="0" algn="ctr">
              <a:buNone/>
              <a:defRPr sz="1200" b="0"/>
            </a:lvl1pPr>
          </a:lstStyle>
          <a:p>
            <a:r>
              <a:rPr lang="en-US"/>
              <a:t>Click icon to add picture</a:t>
            </a:r>
          </a:p>
        </p:txBody>
      </p:sp>
      <p:sp>
        <p:nvSpPr>
          <p:cNvPr id="31" name="Picture Placeholder 2">
            <a:extLst>
              <a:ext uri="{FF2B5EF4-FFF2-40B4-BE49-F238E27FC236}">
                <a16:creationId xmlns:a16="http://schemas.microsoft.com/office/drawing/2014/main" id="{77AB5467-4F87-A34D-9EE1-D2B1ABEB391C}"/>
              </a:ext>
            </a:extLst>
          </p:cNvPr>
          <p:cNvSpPr>
            <a:spLocks noGrp="1" noChangeAspect="1"/>
          </p:cNvSpPr>
          <p:nvPr>
            <p:ph type="pic" sz="quarter" idx="35"/>
          </p:nvPr>
        </p:nvSpPr>
        <p:spPr>
          <a:xfrm>
            <a:off x="6364929" y="3874230"/>
            <a:ext cx="1747639" cy="1747639"/>
          </a:xfrm>
          <a:prstGeom prst="ellipse">
            <a:avLst/>
          </a:prstGeom>
          <a:noFill/>
        </p:spPr>
        <p:txBody>
          <a:bodyPr anchor="ctr" anchorCtr="0"/>
          <a:lstStyle>
            <a:lvl1pPr marL="0" indent="0" algn="ctr">
              <a:buNone/>
              <a:defRPr sz="1200" b="0"/>
            </a:lvl1pPr>
          </a:lstStyle>
          <a:p>
            <a:r>
              <a:rPr lang="en-US"/>
              <a:t>Click icon to add picture</a:t>
            </a:r>
          </a:p>
        </p:txBody>
      </p:sp>
    </p:spTree>
    <p:extLst>
      <p:ext uri="{BB962C8B-B14F-4D97-AF65-F5344CB8AC3E}">
        <p14:creationId xmlns:p14="http://schemas.microsoft.com/office/powerpoint/2010/main" val="37828943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ap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06CEE-5707-44FA-A0C2-AC5366533B20}"/>
              </a:ext>
            </a:extLst>
          </p:cNvPr>
          <p:cNvSpPr>
            <a:spLocks noGrp="1"/>
          </p:cNvSpPr>
          <p:nvPr>
            <p:ph type="title" hasCustomPrompt="1"/>
          </p:nvPr>
        </p:nvSpPr>
        <p:spPr/>
        <p:txBody>
          <a:bodyPr/>
          <a:lstStyle/>
          <a:p>
            <a:r>
              <a:rPr lang="en-US"/>
              <a:t>Section name  :  Page title</a:t>
            </a:r>
          </a:p>
        </p:txBody>
      </p:sp>
      <p:sp>
        <p:nvSpPr>
          <p:cNvPr id="15" name="Text Placeholder 3">
            <a:extLst>
              <a:ext uri="{FF2B5EF4-FFF2-40B4-BE49-F238E27FC236}">
                <a16:creationId xmlns:a16="http://schemas.microsoft.com/office/drawing/2014/main" id="{4526A367-871B-4549-89D6-54AFD4C37CB0}"/>
              </a:ext>
            </a:extLst>
          </p:cNvPr>
          <p:cNvSpPr>
            <a:spLocks noGrp="1"/>
          </p:cNvSpPr>
          <p:nvPr>
            <p:ph type="body" sz="quarter" idx="10"/>
          </p:nvPr>
        </p:nvSpPr>
        <p:spPr>
          <a:xfrm>
            <a:off x="685800" y="1447800"/>
            <a:ext cx="2656114" cy="4463824"/>
          </a:xfrm>
        </p:spPr>
        <p:txBody>
          <a:bodyPr/>
          <a:lstStyle>
            <a:lvl1pPr marL="0" indent="0">
              <a:buNone/>
              <a:defRPr sz="2200" b="1">
                <a:solidFill>
                  <a:schemeClr val="tx2"/>
                </a:solidFill>
              </a:defRPr>
            </a:lvl1pPr>
            <a:lvl2pPr marL="174625" indent="-174625">
              <a:spcBef>
                <a:spcPts val="600"/>
              </a:spcBef>
              <a:buFont typeface="Arial" panose="020B0604020202020204" pitchFamily="34" charset="0"/>
              <a:buChar char="•"/>
              <a:defRPr sz="1800">
                <a:latin typeface="Roboto" pitchFamily="2" charset="0"/>
                <a:ea typeface="Roboto" pitchFamily="2" charset="0"/>
              </a:defRPr>
            </a:lvl2pPr>
            <a:lvl3pPr marL="401638" indent="-228600">
              <a:buFont typeface="Roboto Lt" pitchFamily="2" charset="0"/>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2074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ondary Divider">
    <p:bg>
      <p:bgPr>
        <a:solidFill>
          <a:srgbClr val="E5E3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058A-729C-4C6A-8611-9065C061D64B}"/>
              </a:ext>
            </a:extLst>
          </p:cNvPr>
          <p:cNvSpPr>
            <a:spLocks noGrp="1"/>
          </p:cNvSpPr>
          <p:nvPr>
            <p:ph type="title" hasCustomPrompt="1"/>
          </p:nvPr>
        </p:nvSpPr>
        <p:spPr>
          <a:xfrm>
            <a:off x="1219200" y="2247984"/>
            <a:ext cx="10287000" cy="877130"/>
          </a:xfrm>
        </p:spPr>
        <p:txBody>
          <a:bodyPr tIns="45720" bIns="45720" anchor="t" anchorCtr="0">
            <a:noAutofit/>
          </a:bodyPr>
          <a:lstStyle>
            <a:lvl1pPr>
              <a:lnSpc>
                <a:spcPct val="100000"/>
              </a:lnSpc>
              <a:spcBef>
                <a:spcPts val="600"/>
              </a:spcBef>
              <a:spcAft>
                <a:spcPts val="1000"/>
              </a:spcAft>
              <a:defRPr sz="4500" cap="none" spc="0" baseline="0">
                <a:solidFill>
                  <a:schemeClr val="tx1"/>
                </a:solidFill>
                <a:latin typeface="Roboto Light" pitchFamily="2" charset="0"/>
                <a:ea typeface="Roboto Light" pitchFamily="2" charset="0"/>
              </a:defRPr>
            </a:lvl1pPr>
          </a:lstStyle>
          <a:p>
            <a:r>
              <a:rPr lang="en-US" dirty="0"/>
              <a:t>Secondary Divider</a:t>
            </a:r>
          </a:p>
        </p:txBody>
      </p:sp>
      <p:sp>
        <p:nvSpPr>
          <p:cNvPr id="3" name="Text Placeholder 2">
            <a:extLst>
              <a:ext uri="{FF2B5EF4-FFF2-40B4-BE49-F238E27FC236}">
                <a16:creationId xmlns:a16="http://schemas.microsoft.com/office/drawing/2014/main" id="{48330328-7DD6-4F37-B3D1-A02876CCA0C5}"/>
              </a:ext>
            </a:extLst>
          </p:cNvPr>
          <p:cNvSpPr>
            <a:spLocks noGrp="1"/>
          </p:cNvSpPr>
          <p:nvPr>
            <p:ph type="body" idx="1" hasCustomPrompt="1"/>
          </p:nvPr>
        </p:nvSpPr>
        <p:spPr>
          <a:xfrm>
            <a:off x="1219200" y="3124200"/>
            <a:ext cx="10287000" cy="914400"/>
          </a:xfrm>
          <a:prstGeom prst="rect">
            <a:avLst/>
          </a:prstGeom>
        </p:spPr>
        <p:txBody>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cxnSp>
        <p:nvCxnSpPr>
          <p:cNvPr id="7" name="Straight Connector 6">
            <a:extLst>
              <a:ext uri="{FF2B5EF4-FFF2-40B4-BE49-F238E27FC236}">
                <a16:creationId xmlns:a16="http://schemas.microsoft.com/office/drawing/2014/main" id="{06E9ED99-F186-4C22-AD00-6B49E9EA34BD}"/>
              </a:ext>
            </a:extLst>
          </p:cNvPr>
          <p:cNvCxnSpPr/>
          <p:nvPr userDrawn="1"/>
        </p:nvCxnSpPr>
        <p:spPr bwMode="auto">
          <a:xfrm>
            <a:off x="1219200" y="2180803"/>
            <a:ext cx="11049000" cy="0"/>
          </a:xfrm>
          <a:prstGeom prst="line">
            <a:avLst/>
          </a:prstGeom>
          <a:solidFill>
            <a:schemeClr val="accent1"/>
          </a:solidFill>
          <a:ln w="9525" cap="flat" cmpd="sng" algn="ctr">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oup 39">
            <a:extLst>
              <a:ext uri="{FF2B5EF4-FFF2-40B4-BE49-F238E27FC236}">
                <a16:creationId xmlns:a16="http://schemas.microsoft.com/office/drawing/2014/main" id="{9DC8C41A-01FF-4A0F-91BA-5E4E2AA67BC2}"/>
              </a:ext>
            </a:extLst>
          </p:cNvPr>
          <p:cNvGrpSpPr>
            <a:grpSpLocks noChangeAspect="1"/>
          </p:cNvGrpSpPr>
          <p:nvPr userDrawn="1"/>
        </p:nvGrpSpPr>
        <p:grpSpPr>
          <a:xfrm>
            <a:off x="8969586" y="5928519"/>
            <a:ext cx="2496312" cy="396081"/>
            <a:chOff x="6300357" y="6013183"/>
            <a:chExt cx="2202533" cy="349468"/>
          </a:xfrm>
        </p:grpSpPr>
        <p:sp>
          <p:nvSpPr>
            <p:cNvPr id="41" name="Freeform: Shape 40">
              <a:extLst>
                <a:ext uri="{FF2B5EF4-FFF2-40B4-BE49-F238E27FC236}">
                  <a16:creationId xmlns:a16="http://schemas.microsoft.com/office/drawing/2014/main" id="{BCF87D22-7295-4215-BFA9-E863C382C5C3}"/>
                </a:ext>
              </a:extLst>
            </p:cNvPr>
            <p:cNvSpPr/>
            <p:nvPr/>
          </p:nvSpPr>
          <p:spPr>
            <a:xfrm>
              <a:off x="7993841" y="6070243"/>
              <a:ext cx="509049" cy="271752"/>
            </a:xfrm>
            <a:custGeom>
              <a:avLst/>
              <a:gdLst>
                <a:gd name="connsiteX0" fmla="*/ 204393 w 509049"/>
                <a:gd name="connsiteY0" fmla="*/ 230266 h 271752"/>
                <a:gd name="connsiteX1" fmla="*/ 193360 w 509049"/>
                <a:gd name="connsiteY1" fmla="*/ 240061 h 271752"/>
                <a:gd name="connsiteX2" fmla="*/ 204393 w 509049"/>
                <a:gd name="connsiteY2" fmla="*/ 249759 h 271752"/>
                <a:gd name="connsiteX3" fmla="*/ 216738 w 509049"/>
                <a:gd name="connsiteY3" fmla="*/ 244217 h 271752"/>
                <a:gd name="connsiteX4" fmla="*/ 216738 w 509049"/>
                <a:gd name="connsiteY4" fmla="*/ 235808 h 271752"/>
                <a:gd name="connsiteX5" fmla="*/ 204393 w 509049"/>
                <a:gd name="connsiteY5" fmla="*/ 230266 h 271752"/>
                <a:gd name="connsiteX6" fmla="*/ 313179 w 509049"/>
                <a:gd name="connsiteY6" fmla="*/ 214102 h 271752"/>
                <a:gd name="connsiteX7" fmla="*/ 298244 w 509049"/>
                <a:gd name="connsiteY7" fmla="*/ 231286 h 271752"/>
                <a:gd name="connsiteX8" fmla="*/ 313179 w 509049"/>
                <a:gd name="connsiteY8" fmla="*/ 248565 h 271752"/>
                <a:gd name="connsiteX9" fmla="*/ 328019 w 509049"/>
                <a:gd name="connsiteY9" fmla="*/ 231286 h 271752"/>
                <a:gd name="connsiteX10" fmla="*/ 313179 w 509049"/>
                <a:gd name="connsiteY10" fmla="*/ 214102 h 271752"/>
                <a:gd name="connsiteX11" fmla="*/ 258011 w 509049"/>
                <a:gd name="connsiteY11" fmla="*/ 214102 h 271752"/>
                <a:gd name="connsiteX12" fmla="*/ 243635 w 509049"/>
                <a:gd name="connsiteY12" fmla="*/ 231095 h 271752"/>
                <a:gd name="connsiteX13" fmla="*/ 258011 w 509049"/>
                <a:gd name="connsiteY13" fmla="*/ 248087 h 271752"/>
                <a:gd name="connsiteX14" fmla="*/ 271363 w 509049"/>
                <a:gd name="connsiteY14" fmla="*/ 240793 h 271752"/>
                <a:gd name="connsiteX15" fmla="*/ 271363 w 509049"/>
                <a:gd name="connsiteY15" fmla="*/ 221300 h 271752"/>
                <a:gd name="connsiteX16" fmla="*/ 258011 w 509049"/>
                <a:gd name="connsiteY16" fmla="*/ 214102 h 271752"/>
                <a:gd name="connsiteX17" fmla="*/ 119163 w 509049"/>
                <a:gd name="connsiteY17" fmla="*/ 209006 h 271752"/>
                <a:gd name="connsiteX18" fmla="*/ 126119 w 509049"/>
                <a:gd name="connsiteY18" fmla="*/ 209006 h 271752"/>
                <a:gd name="connsiteX19" fmla="*/ 126119 w 509049"/>
                <a:gd name="connsiteY19" fmla="*/ 253630 h 271752"/>
                <a:gd name="connsiteX20" fmla="*/ 119163 w 509049"/>
                <a:gd name="connsiteY20" fmla="*/ 253630 h 271752"/>
                <a:gd name="connsiteX21" fmla="*/ 256331 w 509049"/>
                <a:gd name="connsiteY21" fmla="*/ 207923 h 271752"/>
                <a:gd name="connsiteX22" fmla="*/ 271363 w 509049"/>
                <a:gd name="connsiteY22" fmla="*/ 215774 h 271752"/>
                <a:gd name="connsiteX23" fmla="*/ 271363 w 509049"/>
                <a:gd name="connsiteY23" fmla="*/ 209022 h 271752"/>
                <a:gd name="connsiteX24" fmla="*/ 278319 w 509049"/>
                <a:gd name="connsiteY24" fmla="*/ 209022 h 271752"/>
                <a:gd name="connsiteX25" fmla="*/ 278319 w 509049"/>
                <a:gd name="connsiteY25" fmla="*/ 252355 h 271752"/>
                <a:gd name="connsiteX26" fmla="*/ 256987 w 509049"/>
                <a:gd name="connsiteY26" fmla="*/ 271752 h 271752"/>
                <a:gd name="connsiteX27" fmla="*/ 238901 w 509049"/>
                <a:gd name="connsiteY27" fmla="*/ 265095 h 271752"/>
                <a:gd name="connsiteX28" fmla="*/ 242420 w 509049"/>
                <a:gd name="connsiteY28" fmla="*/ 259920 h 271752"/>
                <a:gd name="connsiteX29" fmla="*/ 256987 w 509049"/>
                <a:gd name="connsiteY29" fmla="*/ 266019 h 271752"/>
                <a:gd name="connsiteX30" fmla="*/ 271363 w 509049"/>
                <a:gd name="connsiteY30" fmla="*/ 252626 h 271752"/>
                <a:gd name="connsiteX31" fmla="*/ 271363 w 509049"/>
                <a:gd name="connsiteY31" fmla="*/ 246256 h 271752"/>
                <a:gd name="connsiteX32" fmla="*/ 256331 w 509049"/>
                <a:gd name="connsiteY32" fmla="*/ 254202 h 271752"/>
                <a:gd name="connsiteX33" fmla="*/ 236391 w 509049"/>
                <a:gd name="connsiteY33" fmla="*/ 231110 h 271752"/>
                <a:gd name="connsiteX34" fmla="*/ 256331 w 509049"/>
                <a:gd name="connsiteY34" fmla="*/ 207923 h 271752"/>
                <a:gd name="connsiteX35" fmla="*/ 313179 w 509049"/>
                <a:gd name="connsiteY35" fmla="*/ 207907 h 271752"/>
                <a:gd name="connsiteX36" fmla="*/ 335358 w 509049"/>
                <a:gd name="connsiteY36" fmla="*/ 231286 h 271752"/>
                <a:gd name="connsiteX37" fmla="*/ 313179 w 509049"/>
                <a:gd name="connsiteY37" fmla="*/ 254760 h 271752"/>
                <a:gd name="connsiteX38" fmla="*/ 291016 w 509049"/>
                <a:gd name="connsiteY38" fmla="*/ 231286 h 271752"/>
                <a:gd name="connsiteX39" fmla="*/ 313179 w 509049"/>
                <a:gd name="connsiteY39" fmla="*/ 207907 h 271752"/>
                <a:gd name="connsiteX40" fmla="*/ 206360 w 509049"/>
                <a:gd name="connsiteY40" fmla="*/ 207907 h 271752"/>
                <a:gd name="connsiteX41" fmla="*/ 223710 w 509049"/>
                <a:gd name="connsiteY41" fmla="*/ 222972 h 271752"/>
                <a:gd name="connsiteX42" fmla="*/ 223710 w 509049"/>
                <a:gd name="connsiteY42" fmla="*/ 253645 h 271752"/>
                <a:gd name="connsiteX43" fmla="*/ 216754 w 509049"/>
                <a:gd name="connsiteY43" fmla="*/ 253645 h 271752"/>
                <a:gd name="connsiteX44" fmla="*/ 216754 w 509049"/>
                <a:gd name="connsiteY44" fmla="*/ 248549 h 271752"/>
                <a:gd name="connsiteX45" fmla="*/ 216738 w 509049"/>
                <a:gd name="connsiteY45" fmla="*/ 248549 h 271752"/>
                <a:gd name="connsiteX46" fmla="*/ 201899 w 509049"/>
                <a:gd name="connsiteY46" fmla="*/ 254744 h 271752"/>
                <a:gd name="connsiteX47" fmla="*/ 186212 w 509049"/>
                <a:gd name="connsiteY47" fmla="*/ 239965 h 271752"/>
                <a:gd name="connsiteX48" fmla="*/ 201899 w 509049"/>
                <a:gd name="connsiteY48" fmla="*/ 225282 h 271752"/>
                <a:gd name="connsiteX49" fmla="*/ 216738 w 509049"/>
                <a:gd name="connsiteY49" fmla="*/ 231381 h 271752"/>
                <a:gd name="connsiteX50" fmla="*/ 216738 w 509049"/>
                <a:gd name="connsiteY50" fmla="*/ 223339 h 271752"/>
                <a:gd name="connsiteX51" fmla="*/ 205417 w 509049"/>
                <a:gd name="connsiteY51" fmla="*/ 213911 h 271752"/>
                <a:gd name="connsiteX52" fmla="*/ 191697 w 509049"/>
                <a:gd name="connsiteY52" fmla="*/ 220106 h 271752"/>
                <a:gd name="connsiteX53" fmla="*/ 188451 w 509049"/>
                <a:gd name="connsiteY53" fmla="*/ 215296 h 271752"/>
                <a:gd name="connsiteX54" fmla="*/ 206360 w 509049"/>
                <a:gd name="connsiteY54" fmla="*/ 207907 h 271752"/>
                <a:gd name="connsiteX55" fmla="*/ 161187 w 509049"/>
                <a:gd name="connsiteY55" fmla="*/ 207907 h 271752"/>
                <a:gd name="connsiteX56" fmla="*/ 177610 w 509049"/>
                <a:gd name="connsiteY56" fmla="*/ 215663 h 271752"/>
                <a:gd name="connsiteX57" fmla="*/ 172972 w 509049"/>
                <a:gd name="connsiteY57" fmla="*/ 219915 h 271752"/>
                <a:gd name="connsiteX58" fmla="*/ 161555 w 509049"/>
                <a:gd name="connsiteY58" fmla="*/ 214086 h 271752"/>
                <a:gd name="connsiteX59" fmla="*/ 146060 w 509049"/>
                <a:gd name="connsiteY59" fmla="*/ 231270 h 271752"/>
                <a:gd name="connsiteX60" fmla="*/ 161555 w 509049"/>
                <a:gd name="connsiteY60" fmla="*/ 248549 h 271752"/>
                <a:gd name="connsiteX61" fmla="*/ 172972 w 509049"/>
                <a:gd name="connsiteY61" fmla="*/ 242720 h 271752"/>
                <a:gd name="connsiteX62" fmla="*/ 177610 w 509049"/>
                <a:gd name="connsiteY62" fmla="*/ 246972 h 271752"/>
                <a:gd name="connsiteX63" fmla="*/ 161187 w 509049"/>
                <a:gd name="connsiteY63" fmla="*/ 254728 h 271752"/>
                <a:gd name="connsiteX64" fmla="*/ 138832 w 509049"/>
                <a:gd name="connsiteY64" fmla="*/ 231254 h 271752"/>
                <a:gd name="connsiteX65" fmla="*/ 161187 w 509049"/>
                <a:gd name="connsiteY65" fmla="*/ 207907 h 271752"/>
                <a:gd name="connsiteX66" fmla="*/ 122601 w 509049"/>
                <a:gd name="connsiteY66" fmla="*/ 192205 h 271752"/>
                <a:gd name="connsiteX67" fmla="*/ 127335 w 509049"/>
                <a:gd name="connsiteY67" fmla="*/ 196823 h 271752"/>
                <a:gd name="connsiteX68" fmla="*/ 122601 w 509049"/>
                <a:gd name="connsiteY68" fmla="*/ 201537 h 271752"/>
                <a:gd name="connsiteX69" fmla="*/ 117964 w 509049"/>
                <a:gd name="connsiteY69" fmla="*/ 196823 h 271752"/>
                <a:gd name="connsiteX70" fmla="*/ 122601 w 509049"/>
                <a:gd name="connsiteY70" fmla="*/ 192205 h 271752"/>
                <a:gd name="connsiteX71" fmla="*/ 66585 w 509049"/>
                <a:gd name="connsiteY71" fmla="*/ 192014 h 271752"/>
                <a:gd name="connsiteX72" fmla="*/ 73541 w 509049"/>
                <a:gd name="connsiteY72" fmla="*/ 192014 h 271752"/>
                <a:gd name="connsiteX73" fmla="*/ 73541 w 509049"/>
                <a:gd name="connsiteY73" fmla="*/ 215488 h 271752"/>
                <a:gd name="connsiteX74" fmla="*/ 89596 w 509049"/>
                <a:gd name="connsiteY74" fmla="*/ 207908 h 271752"/>
                <a:gd name="connsiteX75" fmla="*/ 103875 w 509049"/>
                <a:gd name="connsiteY75" fmla="*/ 222129 h 271752"/>
                <a:gd name="connsiteX76" fmla="*/ 103875 w 509049"/>
                <a:gd name="connsiteY76" fmla="*/ 253630 h 271752"/>
                <a:gd name="connsiteX77" fmla="*/ 96919 w 509049"/>
                <a:gd name="connsiteY77" fmla="*/ 253630 h 271752"/>
                <a:gd name="connsiteX78" fmla="*/ 96919 w 509049"/>
                <a:gd name="connsiteY78" fmla="*/ 224263 h 271752"/>
                <a:gd name="connsiteX79" fmla="*/ 86813 w 509049"/>
                <a:gd name="connsiteY79" fmla="*/ 214103 h 271752"/>
                <a:gd name="connsiteX80" fmla="*/ 73541 w 509049"/>
                <a:gd name="connsiteY80" fmla="*/ 221030 h 271752"/>
                <a:gd name="connsiteX81" fmla="*/ 73541 w 509049"/>
                <a:gd name="connsiteY81" fmla="*/ 253646 h 271752"/>
                <a:gd name="connsiteX82" fmla="*/ 66585 w 509049"/>
                <a:gd name="connsiteY82" fmla="*/ 253646 h 271752"/>
                <a:gd name="connsiteX83" fmla="*/ 31822 w 509049"/>
                <a:gd name="connsiteY83" fmla="*/ 190995 h 271752"/>
                <a:gd name="connsiteX84" fmla="*/ 55568 w 509049"/>
                <a:gd name="connsiteY84" fmla="*/ 203194 h 271752"/>
                <a:gd name="connsiteX85" fmla="*/ 49076 w 509049"/>
                <a:gd name="connsiteY85" fmla="*/ 206793 h 271752"/>
                <a:gd name="connsiteX86" fmla="*/ 31822 w 509049"/>
                <a:gd name="connsiteY86" fmla="*/ 197827 h 271752"/>
                <a:gd name="connsiteX87" fmla="*/ 8251 w 509049"/>
                <a:gd name="connsiteY87" fmla="*/ 222862 h 271752"/>
                <a:gd name="connsiteX88" fmla="*/ 31822 w 509049"/>
                <a:gd name="connsiteY88" fmla="*/ 247897 h 271752"/>
                <a:gd name="connsiteX89" fmla="*/ 49076 w 509049"/>
                <a:gd name="connsiteY89" fmla="*/ 238931 h 271752"/>
                <a:gd name="connsiteX90" fmla="*/ 55664 w 509049"/>
                <a:gd name="connsiteY90" fmla="*/ 242530 h 271752"/>
                <a:gd name="connsiteX91" fmla="*/ 31822 w 509049"/>
                <a:gd name="connsiteY91" fmla="*/ 254729 h 271752"/>
                <a:gd name="connsiteX92" fmla="*/ 288 w 509049"/>
                <a:gd name="connsiteY92" fmla="*/ 222878 h 271752"/>
                <a:gd name="connsiteX93" fmla="*/ 31822 w 509049"/>
                <a:gd name="connsiteY93" fmla="*/ 190995 h 271752"/>
                <a:gd name="connsiteX94" fmla="*/ 452474 w 509049"/>
                <a:gd name="connsiteY94" fmla="*/ 118088 h 271752"/>
                <a:gd name="connsiteX95" fmla="*/ 437539 w 509049"/>
                <a:gd name="connsiteY95" fmla="*/ 135272 h 271752"/>
                <a:gd name="connsiteX96" fmla="*/ 452474 w 509049"/>
                <a:gd name="connsiteY96" fmla="*/ 152551 h 271752"/>
                <a:gd name="connsiteX97" fmla="*/ 467314 w 509049"/>
                <a:gd name="connsiteY97" fmla="*/ 135272 h 271752"/>
                <a:gd name="connsiteX98" fmla="*/ 452474 w 509049"/>
                <a:gd name="connsiteY98" fmla="*/ 118088 h 271752"/>
                <a:gd name="connsiteX99" fmla="*/ 209782 w 509049"/>
                <a:gd name="connsiteY99" fmla="*/ 117626 h 271752"/>
                <a:gd name="connsiteX100" fmla="*/ 195119 w 509049"/>
                <a:gd name="connsiteY100" fmla="*/ 132501 h 271752"/>
                <a:gd name="connsiteX101" fmla="*/ 224526 w 509049"/>
                <a:gd name="connsiteY101" fmla="*/ 132501 h 271752"/>
                <a:gd name="connsiteX102" fmla="*/ 209782 w 509049"/>
                <a:gd name="connsiteY102" fmla="*/ 117626 h 271752"/>
                <a:gd name="connsiteX103" fmla="*/ 364733 w 509049"/>
                <a:gd name="connsiteY103" fmla="*/ 113008 h 271752"/>
                <a:gd name="connsiteX104" fmla="*/ 372249 w 509049"/>
                <a:gd name="connsiteY104" fmla="*/ 113008 h 271752"/>
                <a:gd name="connsiteX105" fmla="*/ 387184 w 509049"/>
                <a:gd name="connsiteY105" fmla="*/ 149589 h 271752"/>
                <a:gd name="connsiteX106" fmla="*/ 402023 w 509049"/>
                <a:gd name="connsiteY106" fmla="*/ 113008 h 271752"/>
                <a:gd name="connsiteX107" fmla="*/ 409635 w 509049"/>
                <a:gd name="connsiteY107" fmla="*/ 113008 h 271752"/>
                <a:gd name="connsiteX108" fmla="*/ 387184 w 509049"/>
                <a:gd name="connsiteY108" fmla="*/ 166693 h 271752"/>
                <a:gd name="connsiteX109" fmla="*/ 374008 w 509049"/>
                <a:gd name="connsiteY109" fmla="*/ 175754 h 271752"/>
                <a:gd name="connsiteX110" fmla="*/ 368907 w 509049"/>
                <a:gd name="connsiteY110" fmla="*/ 175101 h 271752"/>
                <a:gd name="connsiteX111" fmla="*/ 370026 w 509049"/>
                <a:gd name="connsiteY111" fmla="*/ 168811 h 271752"/>
                <a:gd name="connsiteX112" fmla="*/ 373816 w 509049"/>
                <a:gd name="connsiteY112" fmla="*/ 169559 h 271752"/>
                <a:gd name="connsiteX113" fmla="*/ 380500 w 509049"/>
                <a:gd name="connsiteY113" fmla="*/ 164845 h 271752"/>
                <a:gd name="connsiteX114" fmla="*/ 383474 w 509049"/>
                <a:gd name="connsiteY114" fmla="*/ 158093 h 271752"/>
                <a:gd name="connsiteX115" fmla="*/ 136881 w 509049"/>
                <a:gd name="connsiteY115" fmla="*/ 113008 h 271752"/>
                <a:gd name="connsiteX116" fmla="*/ 144397 w 509049"/>
                <a:gd name="connsiteY116" fmla="*/ 113008 h 271752"/>
                <a:gd name="connsiteX117" fmla="*/ 159332 w 509049"/>
                <a:gd name="connsiteY117" fmla="*/ 149589 h 271752"/>
                <a:gd name="connsiteX118" fmla="*/ 174171 w 509049"/>
                <a:gd name="connsiteY118" fmla="*/ 113008 h 271752"/>
                <a:gd name="connsiteX119" fmla="*/ 181783 w 509049"/>
                <a:gd name="connsiteY119" fmla="*/ 113008 h 271752"/>
                <a:gd name="connsiteX120" fmla="*/ 163138 w 509049"/>
                <a:gd name="connsiteY120" fmla="*/ 157631 h 271752"/>
                <a:gd name="connsiteX121" fmla="*/ 155526 w 509049"/>
                <a:gd name="connsiteY121" fmla="*/ 157631 h 271752"/>
                <a:gd name="connsiteX122" fmla="*/ 320502 w 509049"/>
                <a:gd name="connsiteY122" fmla="*/ 113007 h 271752"/>
                <a:gd name="connsiteX123" fmla="*/ 327458 w 509049"/>
                <a:gd name="connsiteY123" fmla="*/ 113007 h 271752"/>
                <a:gd name="connsiteX124" fmla="*/ 327458 w 509049"/>
                <a:gd name="connsiteY124" fmla="*/ 157630 h 271752"/>
                <a:gd name="connsiteX125" fmla="*/ 320502 w 509049"/>
                <a:gd name="connsiteY125" fmla="*/ 157630 h 271752"/>
                <a:gd name="connsiteX126" fmla="*/ 121305 w 509049"/>
                <a:gd name="connsiteY126" fmla="*/ 113007 h 271752"/>
                <a:gd name="connsiteX127" fmla="*/ 128261 w 509049"/>
                <a:gd name="connsiteY127" fmla="*/ 113007 h 271752"/>
                <a:gd name="connsiteX128" fmla="*/ 128261 w 509049"/>
                <a:gd name="connsiteY128" fmla="*/ 157630 h 271752"/>
                <a:gd name="connsiteX129" fmla="*/ 121305 w 509049"/>
                <a:gd name="connsiteY129" fmla="*/ 157630 h 271752"/>
                <a:gd name="connsiteX130" fmla="*/ 265878 w 509049"/>
                <a:gd name="connsiteY130" fmla="*/ 112084 h 271752"/>
                <a:gd name="connsiteX131" fmla="*/ 265878 w 509049"/>
                <a:gd name="connsiteY131" fmla="*/ 119203 h 271752"/>
                <a:gd name="connsiteX132" fmla="*/ 263096 w 509049"/>
                <a:gd name="connsiteY132" fmla="*/ 118932 h 271752"/>
                <a:gd name="connsiteX133" fmla="*/ 250943 w 509049"/>
                <a:gd name="connsiteY133" fmla="*/ 126051 h 271752"/>
                <a:gd name="connsiteX134" fmla="*/ 250943 w 509049"/>
                <a:gd name="connsiteY134" fmla="*/ 157647 h 271752"/>
                <a:gd name="connsiteX135" fmla="*/ 243987 w 509049"/>
                <a:gd name="connsiteY135" fmla="*/ 157647 h 271752"/>
                <a:gd name="connsiteX136" fmla="*/ 243987 w 509049"/>
                <a:gd name="connsiteY136" fmla="*/ 113008 h 271752"/>
                <a:gd name="connsiteX137" fmla="*/ 250943 w 509049"/>
                <a:gd name="connsiteY137" fmla="*/ 113008 h 271752"/>
                <a:gd name="connsiteX138" fmla="*/ 250943 w 509049"/>
                <a:gd name="connsiteY138" fmla="*/ 120206 h 271752"/>
                <a:gd name="connsiteX139" fmla="*/ 265878 w 509049"/>
                <a:gd name="connsiteY139" fmla="*/ 112084 h 271752"/>
                <a:gd name="connsiteX140" fmla="*/ 290008 w 509049"/>
                <a:gd name="connsiteY140" fmla="*/ 111909 h 271752"/>
                <a:gd name="connsiteX141" fmla="*/ 306606 w 509049"/>
                <a:gd name="connsiteY141" fmla="*/ 118375 h 271752"/>
                <a:gd name="connsiteX142" fmla="*/ 303360 w 509049"/>
                <a:gd name="connsiteY142" fmla="*/ 123184 h 271752"/>
                <a:gd name="connsiteX143" fmla="*/ 290008 w 509049"/>
                <a:gd name="connsiteY143" fmla="*/ 117547 h 271752"/>
                <a:gd name="connsiteX144" fmla="*/ 280077 w 509049"/>
                <a:gd name="connsiteY144" fmla="*/ 124299 h 271752"/>
                <a:gd name="connsiteX145" fmla="*/ 291031 w 509049"/>
                <a:gd name="connsiteY145" fmla="*/ 131418 h 271752"/>
                <a:gd name="connsiteX146" fmla="*/ 307821 w 509049"/>
                <a:gd name="connsiteY146" fmla="*/ 145273 h 271752"/>
                <a:gd name="connsiteX147" fmla="*/ 290200 w 509049"/>
                <a:gd name="connsiteY147" fmla="*/ 158762 h 271752"/>
                <a:gd name="connsiteX148" fmla="*/ 272114 w 509049"/>
                <a:gd name="connsiteY148" fmla="*/ 151739 h 271752"/>
                <a:gd name="connsiteX149" fmla="*/ 275712 w 509049"/>
                <a:gd name="connsiteY149" fmla="*/ 146738 h 271752"/>
                <a:gd name="connsiteX150" fmla="*/ 290456 w 509049"/>
                <a:gd name="connsiteY150" fmla="*/ 153108 h 271752"/>
                <a:gd name="connsiteX151" fmla="*/ 301041 w 509049"/>
                <a:gd name="connsiteY151" fmla="*/ 145719 h 271752"/>
                <a:gd name="connsiteX152" fmla="*/ 289544 w 509049"/>
                <a:gd name="connsiteY152" fmla="*/ 137772 h 271752"/>
                <a:gd name="connsiteX153" fmla="*/ 273313 w 509049"/>
                <a:gd name="connsiteY153" fmla="*/ 124745 h 271752"/>
                <a:gd name="connsiteX154" fmla="*/ 290008 w 509049"/>
                <a:gd name="connsiteY154" fmla="*/ 111909 h 271752"/>
                <a:gd name="connsiteX155" fmla="*/ 209862 w 509049"/>
                <a:gd name="connsiteY155" fmla="*/ 111909 h 271752"/>
                <a:gd name="connsiteX156" fmla="*/ 231386 w 509049"/>
                <a:gd name="connsiteY156" fmla="*/ 135845 h 271752"/>
                <a:gd name="connsiteX157" fmla="*/ 231386 w 509049"/>
                <a:gd name="connsiteY157" fmla="*/ 137597 h 271752"/>
                <a:gd name="connsiteX158" fmla="*/ 195119 w 509049"/>
                <a:gd name="connsiteY158" fmla="*/ 137597 h 271752"/>
                <a:gd name="connsiteX159" fmla="*/ 211254 w 509049"/>
                <a:gd name="connsiteY159" fmla="*/ 153029 h 271752"/>
                <a:gd name="connsiteX160" fmla="*/ 225086 w 509049"/>
                <a:gd name="connsiteY160" fmla="*/ 147391 h 271752"/>
                <a:gd name="connsiteX161" fmla="*/ 228428 w 509049"/>
                <a:gd name="connsiteY161" fmla="*/ 151914 h 271752"/>
                <a:gd name="connsiteX162" fmla="*/ 210614 w 509049"/>
                <a:gd name="connsiteY162" fmla="*/ 158746 h 271752"/>
                <a:gd name="connsiteX163" fmla="*/ 187795 w 509049"/>
                <a:gd name="connsiteY163" fmla="*/ 135272 h 271752"/>
                <a:gd name="connsiteX164" fmla="*/ 209862 w 509049"/>
                <a:gd name="connsiteY164" fmla="*/ 111909 h 271752"/>
                <a:gd name="connsiteX165" fmla="*/ 452458 w 509049"/>
                <a:gd name="connsiteY165" fmla="*/ 111893 h 271752"/>
                <a:gd name="connsiteX166" fmla="*/ 474637 w 509049"/>
                <a:gd name="connsiteY166" fmla="*/ 135272 h 271752"/>
                <a:gd name="connsiteX167" fmla="*/ 452458 w 509049"/>
                <a:gd name="connsiteY167" fmla="*/ 158746 h 271752"/>
                <a:gd name="connsiteX168" fmla="*/ 430295 w 509049"/>
                <a:gd name="connsiteY168" fmla="*/ 135272 h 271752"/>
                <a:gd name="connsiteX169" fmla="*/ 452458 w 509049"/>
                <a:gd name="connsiteY169" fmla="*/ 111893 h 271752"/>
                <a:gd name="connsiteX170" fmla="*/ 91707 w 509049"/>
                <a:gd name="connsiteY170" fmla="*/ 111893 h 271752"/>
                <a:gd name="connsiteX171" fmla="*/ 105986 w 509049"/>
                <a:gd name="connsiteY171" fmla="*/ 126306 h 271752"/>
                <a:gd name="connsiteX172" fmla="*/ 105986 w 509049"/>
                <a:gd name="connsiteY172" fmla="*/ 157631 h 271752"/>
                <a:gd name="connsiteX173" fmla="*/ 99030 w 509049"/>
                <a:gd name="connsiteY173" fmla="*/ 157631 h 271752"/>
                <a:gd name="connsiteX174" fmla="*/ 99030 w 509049"/>
                <a:gd name="connsiteY174" fmla="*/ 128440 h 271752"/>
                <a:gd name="connsiteX175" fmla="*/ 99046 w 509049"/>
                <a:gd name="connsiteY175" fmla="*/ 128440 h 271752"/>
                <a:gd name="connsiteX176" fmla="*/ 89020 w 509049"/>
                <a:gd name="connsiteY176" fmla="*/ 118088 h 271752"/>
                <a:gd name="connsiteX177" fmla="*/ 75748 w 509049"/>
                <a:gd name="connsiteY177" fmla="*/ 125016 h 271752"/>
                <a:gd name="connsiteX178" fmla="*/ 75748 w 509049"/>
                <a:gd name="connsiteY178" fmla="*/ 157631 h 271752"/>
                <a:gd name="connsiteX179" fmla="*/ 68792 w 509049"/>
                <a:gd name="connsiteY179" fmla="*/ 157631 h 271752"/>
                <a:gd name="connsiteX180" fmla="*/ 68792 w 509049"/>
                <a:gd name="connsiteY180" fmla="*/ 113008 h 271752"/>
                <a:gd name="connsiteX181" fmla="*/ 75748 w 509049"/>
                <a:gd name="connsiteY181" fmla="*/ 113008 h 271752"/>
                <a:gd name="connsiteX182" fmla="*/ 75748 w 509049"/>
                <a:gd name="connsiteY182" fmla="*/ 119474 h 271752"/>
                <a:gd name="connsiteX183" fmla="*/ 91707 w 509049"/>
                <a:gd name="connsiteY183" fmla="*/ 111893 h 271752"/>
                <a:gd name="connsiteX184" fmla="*/ 344153 w 509049"/>
                <a:gd name="connsiteY184" fmla="*/ 100809 h 271752"/>
                <a:gd name="connsiteX185" fmla="*/ 351109 w 509049"/>
                <a:gd name="connsiteY185" fmla="*/ 100809 h 271752"/>
                <a:gd name="connsiteX186" fmla="*/ 351109 w 509049"/>
                <a:gd name="connsiteY186" fmla="*/ 113008 h 271752"/>
                <a:gd name="connsiteX187" fmla="*/ 360208 w 509049"/>
                <a:gd name="connsiteY187" fmla="*/ 113008 h 271752"/>
                <a:gd name="connsiteX188" fmla="*/ 360208 w 509049"/>
                <a:gd name="connsiteY188" fmla="*/ 119107 h 271752"/>
                <a:gd name="connsiteX189" fmla="*/ 351109 w 509049"/>
                <a:gd name="connsiteY189" fmla="*/ 119107 h 271752"/>
                <a:gd name="connsiteX190" fmla="*/ 351109 w 509049"/>
                <a:gd name="connsiteY190" fmla="*/ 146818 h 271752"/>
                <a:gd name="connsiteX191" fmla="*/ 355650 w 509049"/>
                <a:gd name="connsiteY191" fmla="*/ 152551 h 271752"/>
                <a:gd name="connsiteX192" fmla="*/ 360383 w 509049"/>
                <a:gd name="connsiteY192" fmla="*/ 150704 h 271752"/>
                <a:gd name="connsiteX193" fmla="*/ 362430 w 509049"/>
                <a:gd name="connsiteY193" fmla="*/ 155879 h 271752"/>
                <a:gd name="connsiteX194" fmla="*/ 354083 w 509049"/>
                <a:gd name="connsiteY194" fmla="*/ 158746 h 271752"/>
                <a:gd name="connsiteX195" fmla="*/ 344153 w 509049"/>
                <a:gd name="connsiteY195" fmla="*/ 148299 h 271752"/>
                <a:gd name="connsiteX196" fmla="*/ 344153 w 509049"/>
                <a:gd name="connsiteY196" fmla="*/ 119107 h 271752"/>
                <a:gd name="connsiteX197" fmla="*/ 336733 w 509049"/>
                <a:gd name="connsiteY197" fmla="*/ 119107 h 271752"/>
                <a:gd name="connsiteX198" fmla="*/ 336733 w 509049"/>
                <a:gd name="connsiteY198" fmla="*/ 113008 h 271752"/>
                <a:gd name="connsiteX199" fmla="*/ 344153 w 509049"/>
                <a:gd name="connsiteY199" fmla="*/ 113008 h 271752"/>
                <a:gd name="connsiteX200" fmla="*/ 323940 w 509049"/>
                <a:gd name="connsiteY200" fmla="*/ 96190 h 271752"/>
                <a:gd name="connsiteX201" fmla="*/ 328674 w 509049"/>
                <a:gd name="connsiteY201" fmla="*/ 100808 h 271752"/>
                <a:gd name="connsiteX202" fmla="*/ 323940 w 509049"/>
                <a:gd name="connsiteY202" fmla="*/ 105522 h 271752"/>
                <a:gd name="connsiteX203" fmla="*/ 319303 w 509049"/>
                <a:gd name="connsiteY203" fmla="*/ 100808 h 271752"/>
                <a:gd name="connsiteX204" fmla="*/ 323940 w 509049"/>
                <a:gd name="connsiteY204" fmla="*/ 96190 h 271752"/>
                <a:gd name="connsiteX205" fmla="*/ 124727 w 509049"/>
                <a:gd name="connsiteY205" fmla="*/ 96190 h 271752"/>
                <a:gd name="connsiteX206" fmla="*/ 129461 w 509049"/>
                <a:gd name="connsiteY206" fmla="*/ 100808 h 271752"/>
                <a:gd name="connsiteX207" fmla="*/ 124727 w 509049"/>
                <a:gd name="connsiteY207" fmla="*/ 105522 h 271752"/>
                <a:gd name="connsiteX208" fmla="*/ 120090 w 509049"/>
                <a:gd name="connsiteY208" fmla="*/ 100808 h 271752"/>
                <a:gd name="connsiteX209" fmla="*/ 124727 w 509049"/>
                <a:gd name="connsiteY209" fmla="*/ 96190 h 271752"/>
                <a:gd name="connsiteX210" fmla="*/ 2766 w 509049"/>
                <a:gd name="connsiteY210" fmla="*/ 96015 h 271752"/>
                <a:gd name="connsiteX211" fmla="*/ 2782 w 509049"/>
                <a:gd name="connsiteY211" fmla="*/ 96015 h 271752"/>
                <a:gd name="connsiteX212" fmla="*/ 10473 w 509049"/>
                <a:gd name="connsiteY212" fmla="*/ 96015 h 271752"/>
                <a:gd name="connsiteX213" fmla="*/ 10473 w 509049"/>
                <a:gd name="connsiteY213" fmla="*/ 133535 h 271752"/>
                <a:gd name="connsiteX214" fmla="*/ 27999 w 509049"/>
                <a:gd name="connsiteY214" fmla="*/ 151913 h 271752"/>
                <a:gd name="connsiteX215" fmla="*/ 45541 w 509049"/>
                <a:gd name="connsiteY215" fmla="*/ 133535 h 271752"/>
                <a:gd name="connsiteX216" fmla="*/ 45541 w 509049"/>
                <a:gd name="connsiteY216" fmla="*/ 96015 h 271752"/>
                <a:gd name="connsiteX217" fmla="*/ 53233 w 509049"/>
                <a:gd name="connsiteY217" fmla="*/ 96015 h 271752"/>
                <a:gd name="connsiteX218" fmla="*/ 53233 w 509049"/>
                <a:gd name="connsiteY218" fmla="*/ 133615 h 271752"/>
                <a:gd name="connsiteX219" fmla="*/ 27999 w 509049"/>
                <a:gd name="connsiteY219" fmla="*/ 158745 h 271752"/>
                <a:gd name="connsiteX220" fmla="*/ 2766 w 509049"/>
                <a:gd name="connsiteY220" fmla="*/ 133711 h 271752"/>
                <a:gd name="connsiteX221" fmla="*/ 502269 w 509049"/>
                <a:gd name="connsiteY221" fmla="*/ 95076 h 271752"/>
                <a:gd name="connsiteX222" fmla="*/ 509049 w 509049"/>
                <a:gd name="connsiteY222" fmla="*/ 96653 h 271752"/>
                <a:gd name="connsiteX223" fmla="*/ 507290 w 509049"/>
                <a:gd name="connsiteY223" fmla="*/ 101828 h 271752"/>
                <a:gd name="connsiteX224" fmla="*/ 503293 w 509049"/>
                <a:gd name="connsiteY224" fmla="*/ 100809 h 271752"/>
                <a:gd name="connsiteX225" fmla="*/ 496241 w 509049"/>
                <a:gd name="connsiteY225" fmla="*/ 109584 h 271752"/>
                <a:gd name="connsiteX226" fmla="*/ 496241 w 509049"/>
                <a:gd name="connsiteY226" fmla="*/ 113008 h 271752"/>
                <a:gd name="connsiteX227" fmla="*/ 505324 w 509049"/>
                <a:gd name="connsiteY227" fmla="*/ 113008 h 271752"/>
                <a:gd name="connsiteX228" fmla="*/ 505324 w 509049"/>
                <a:gd name="connsiteY228" fmla="*/ 119108 h 271752"/>
                <a:gd name="connsiteX229" fmla="*/ 496241 w 509049"/>
                <a:gd name="connsiteY229" fmla="*/ 119108 h 271752"/>
                <a:gd name="connsiteX230" fmla="*/ 496241 w 509049"/>
                <a:gd name="connsiteY230" fmla="*/ 157631 h 271752"/>
                <a:gd name="connsiteX231" fmla="*/ 489285 w 509049"/>
                <a:gd name="connsiteY231" fmla="*/ 157631 h 271752"/>
                <a:gd name="connsiteX232" fmla="*/ 489285 w 509049"/>
                <a:gd name="connsiteY232" fmla="*/ 119108 h 271752"/>
                <a:gd name="connsiteX233" fmla="*/ 481865 w 509049"/>
                <a:gd name="connsiteY233" fmla="*/ 119108 h 271752"/>
                <a:gd name="connsiteX234" fmla="*/ 481865 w 509049"/>
                <a:gd name="connsiteY234" fmla="*/ 113008 h 271752"/>
                <a:gd name="connsiteX235" fmla="*/ 489285 w 509049"/>
                <a:gd name="connsiteY235" fmla="*/ 113008 h 271752"/>
                <a:gd name="connsiteX236" fmla="*/ 489285 w 509049"/>
                <a:gd name="connsiteY236" fmla="*/ 109584 h 271752"/>
                <a:gd name="connsiteX237" fmla="*/ 502269 w 509049"/>
                <a:gd name="connsiteY237" fmla="*/ 95076 h 271752"/>
                <a:gd name="connsiteX238" fmla="*/ 18181 w 509049"/>
                <a:gd name="connsiteY238" fmla="*/ 38253 h 271752"/>
                <a:gd name="connsiteX239" fmla="*/ 7148 w 509049"/>
                <a:gd name="connsiteY239" fmla="*/ 48048 h 271752"/>
                <a:gd name="connsiteX240" fmla="*/ 18181 w 509049"/>
                <a:gd name="connsiteY240" fmla="*/ 57746 h 271752"/>
                <a:gd name="connsiteX241" fmla="*/ 30526 w 509049"/>
                <a:gd name="connsiteY241" fmla="*/ 52204 h 271752"/>
                <a:gd name="connsiteX242" fmla="*/ 30526 w 509049"/>
                <a:gd name="connsiteY242" fmla="*/ 43795 h 271752"/>
                <a:gd name="connsiteX243" fmla="*/ 18181 w 509049"/>
                <a:gd name="connsiteY243" fmla="*/ 38253 h 271752"/>
                <a:gd name="connsiteX244" fmla="*/ 207368 w 509049"/>
                <a:gd name="connsiteY244" fmla="*/ 21627 h 271752"/>
                <a:gd name="connsiteX245" fmla="*/ 192705 w 509049"/>
                <a:gd name="connsiteY245" fmla="*/ 36502 h 271752"/>
                <a:gd name="connsiteX246" fmla="*/ 222112 w 509049"/>
                <a:gd name="connsiteY246" fmla="*/ 36502 h 271752"/>
                <a:gd name="connsiteX247" fmla="*/ 207368 w 509049"/>
                <a:gd name="connsiteY247" fmla="*/ 21627 h 271752"/>
                <a:gd name="connsiteX248" fmla="*/ 207448 w 509049"/>
                <a:gd name="connsiteY248" fmla="*/ 15894 h 271752"/>
                <a:gd name="connsiteX249" fmla="*/ 228972 w 509049"/>
                <a:gd name="connsiteY249" fmla="*/ 39830 h 271752"/>
                <a:gd name="connsiteX250" fmla="*/ 228972 w 509049"/>
                <a:gd name="connsiteY250" fmla="*/ 41582 h 271752"/>
                <a:gd name="connsiteX251" fmla="*/ 192705 w 509049"/>
                <a:gd name="connsiteY251" fmla="*/ 41582 h 271752"/>
                <a:gd name="connsiteX252" fmla="*/ 208840 w 509049"/>
                <a:gd name="connsiteY252" fmla="*/ 57014 h 271752"/>
                <a:gd name="connsiteX253" fmla="*/ 222672 w 509049"/>
                <a:gd name="connsiteY253" fmla="*/ 51376 h 271752"/>
                <a:gd name="connsiteX254" fmla="*/ 226014 w 509049"/>
                <a:gd name="connsiteY254" fmla="*/ 55899 h 271752"/>
                <a:gd name="connsiteX255" fmla="*/ 208200 w 509049"/>
                <a:gd name="connsiteY255" fmla="*/ 62731 h 271752"/>
                <a:gd name="connsiteX256" fmla="*/ 185381 w 509049"/>
                <a:gd name="connsiteY256" fmla="*/ 39257 h 271752"/>
                <a:gd name="connsiteX257" fmla="*/ 207448 w 509049"/>
                <a:gd name="connsiteY257" fmla="*/ 15894 h 271752"/>
                <a:gd name="connsiteX258" fmla="*/ 20148 w 509049"/>
                <a:gd name="connsiteY258" fmla="*/ 15894 h 271752"/>
                <a:gd name="connsiteX259" fmla="*/ 37498 w 509049"/>
                <a:gd name="connsiteY259" fmla="*/ 30959 h 271752"/>
                <a:gd name="connsiteX260" fmla="*/ 37498 w 509049"/>
                <a:gd name="connsiteY260" fmla="*/ 61632 h 271752"/>
                <a:gd name="connsiteX261" fmla="*/ 30542 w 509049"/>
                <a:gd name="connsiteY261" fmla="*/ 61632 h 271752"/>
                <a:gd name="connsiteX262" fmla="*/ 30542 w 509049"/>
                <a:gd name="connsiteY262" fmla="*/ 56552 h 271752"/>
                <a:gd name="connsiteX263" fmla="*/ 30526 w 509049"/>
                <a:gd name="connsiteY263" fmla="*/ 56552 h 271752"/>
                <a:gd name="connsiteX264" fmla="*/ 15687 w 509049"/>
                <a:gd name="connsiteY264" fmla="*/ 62747 h 271752"/>
                <a:gd name="connsiteX265" fmla="*/ 0 w 509049"/>
                <a:gd name="connsiteY265" fmla="*/ 47968 h 271752"/>
                <a:gd name="connsiteX266" fmla="*/ 15687 w 509049"/>
                <a:gd name="connsiteY266" fmla="*/ 33285 h 271752"/>
                <a:gd name="connsiteX267" fmla="*/ 30526 w 509049"/>
                <a:gd name="connsiteY267" fmla="*/ 39384 h 271752"/>
                <a:gd name="connsiteX268" fmla="*/ 30526 w 509049"/>
                <a:gd name="connsiteY268" fmla="*/ 31326 h 271752"/>
                <a:gd name="connsiteX269" fmla="*/ 19205 w 509049"/>
                <a:gd name="connsiteY269" fmla="*/ 21898 h 271752"/>
                <a:gd name="connsiteX270" fmla="*/ 5485 w 509049"/>
                <a:gd name="connsiteY270" fmla="*/ 28093 h 271752"/>
                <a:gd name="connsiteX271" fmla="*/ 2239 w 509049"/>
                <a:gd name="connsiteY271" fmla="*/ 23283 h 271752"/>
                <a:gd name="connsiteX272" fmla="*/ 20148 w 509049"/>
                <a:gd name="connsiteY272" fmla="*/ 15894 h 271752"/>
                <a:gd name="connsiteX273" fmla="*/ 108130 w 509049"/>
                <a:gd name="connsiteY273" fmla="*/ 4810 h 271752"/>
                <a:gd name="connsiteX274" fmla="*/ 115086 w 509049"/>
                <a:gd name="connsiteY274" fmla="*/ 4810 h 271752"/>
                <a:gd name="connsiteX275" fmla="*/ 115086 w 509049"/>
                <a:gd name="connsiteY275" fmla="*/ 17009 h 271752"/>
                <a:gd name="connsiteX276" fmla="*/ 124184 w 509049"/>
                <a:gd name="connsiteY276" fmla="*/ 17009 h 271752"/>
                <a:gd name="connsiteX277" fmla="*/ 124184 w 509049"/>
                <a:gd name="connsiteY277" fmla="*/ 23108 h 271752"/>
                <a:gd name="connsiteX278" fmla="*/ 115086 w 509049"/>
                <a:gd name="connsiteY278" fmla="*/ 23108 h 271752"/>
                <a:gd name="connsiteX279" fmla="*/ 115086 w 509049"/>
                <a:gd name="connsiteY279" fmla="*/ 50819 h 271752"/>
                <a:gd name="connsiteX280" fmla="*/ 119627 w 509049"/>
                <a:gd name="connsiteY280" fmla="*/ 56552 h 271752"/>
                <a:gd name="connsiteX281" fmla="*/ 124360 w 509049"/>
                <a:gd name="connsiteY281" fmla="*/ 54705 h 271752"/>
                <a:gd name="connsiteX282" fmla="*/ 126407 w 509049"/>
                <a:gd name="connsiteY282" fmla="*/ 59880 h 271752"/>
                <a:gd name="connsiteX283" fmla="*/ 118060 w 509049"/>
                <a:gd name="connsiteY283" fmla="*/ 62747 h 271752"/>
                <a:gd name="connsiteX284" fmla="*/ 108130 w 509049"/>
                <a:gd name="connsiteY284" fmla="*/ 52300 h 271752"/>
                <a:gd name="connsiteX285" fmla="*/ 108130 w 509049"/>
                <a:gd name="connsiteY285" fmla="*/ 23108 h 271752"/>
                <a:gd name="connsiteX286" fmla="*/ 100710 w 509049"/>
                <a:gd name="connsiteY286" fmla="*/ 23108 h 271752"/>
                <a:gd name="connsiteX287" fmla="*/ 100710 w 509049"/>
                <a:gd name="connsiteY287" fmla="*/ 17009 h 271752"/>
                <a:gd name="connsiteX288" fmla="*/ 108130 w 509049"/>
                <a:gd name="connsiteY288" fmla="*/ 17009 h 271752"/>
                <a:gd name="connsiteX289" fmla="*/ 54161 w 509049"/>
                <a:gd name="connsiteY289" fmla="*/ 4810 h 271752"/>
                <a:gd name="connsiteX290" fmla="*/ 61117 w 509049"/>
                <a:gd name="connsiteY290" fmla="*/ 4810 h 271752"/>
                <a:gd name="connsiteX291" fmla="*/ 61117 w 509049"/>
                <a:gd name="connsiteY291" fmla="*/ 17009 h 271752"/>
                <a:gd name="connsiteX292" fmla="*/ 70215 w 509049"/>
                <a:gd name="connsiteY292" fmla="*/ 17009 h 271752"/>
                <a:gd name="connsiteX293" fmla="*/ 70215 w 509049"/>
                <a:gd name="connsiteY293" fmla="*/ 23108 h 271752"/>
                <a:gd name="connsiteX294" fmla="*/ 61117 w 509049"/>
                <a:gd name="connsiteY294" fmla="*/ 23108 h 271752"/>
                <a:gd name="connsiteX295" fmla="*/ 61117 w 509049"/>
                <a:gd name="connsiteY295" fmla="*/ 50819 h 271752"/>
                <a:gd name="connsiteX296" fmla="*/ 65658 w 509049"/>
                <a:gd name="connsiteY296" fmla="*/ 56552 h 271752"/>
                <a:gd name="connsiteX297" fmla="*/ 70391 w 509049"/>
                <a:gd name="connsiteY297" fmla="*/ 54705 h 271752"/>
                <a:gd name="connsiteX298" fmla="*/ 72438 w 509049"/>
                <a:gd name="connsiteY298" fmla="*/ 59880 h 271752"/>
                <a:gd name="connsiteX299" fmla="*/ 64091 w 509049"/>
                <a:gd name="connsiteY299" fmla="*/ 62747 h 271752"/>
                <a:gd name="connsiteX300" fmla="*/ 54161 w 509049"/>
                <a:gd name="connsiteY300" fmla="*/ 52300 h 271752"/>
                <a:gd name="connsiteX301" fmla="*/ 54161 w 509049"/>
                <a:gd name="connsiteY301" fmla="*/ 23108 h 271752"/>
                <a:gd name="connsiteX302" fmla="*/ 46741 w 509049"/>
                <a:gd name="connsiteY302" fmla="*/ 23108 h 271752"/>
                <a:gd name="connsiteX303" fmla="*/ 46741 w 509049"/>
                <a:gd name="connsiteY303" fmla="*/ 17009 h 271752"/>
                <a:gd name="connsiteX304" fmla="*/ 54161 w 509049"/>
                <a:gd name="connsiteY304" fmla="*/ 17009 h 271752"/>
                <a:gd name="connsiteX305" fmla="*/ 135394 w 509049"/>
                <a:gd name="connsiteY305" fmla="*/ 0 h 271752"/>
                <a:gd name="connsiteX306" fmla="*/ 142350 w 509049"/>
                <a:gd name="connsiteY306" fmla="*/ 0 h 271752"/>
                <a:gd name="connsiteX307" fmla="*/ 142350 w 509049"/>
                <a:gd name="connsiteY307" fmla="*/ 23474 h 271752"/>
                <a:gd name="connsiteX308" fmla="*/ 158405 w 509049"/>
                <a:gd name="connsiteY308" fmla="*/ 15894 h 271752"/>
                <a:gd name="connsiteX309" fmla="*/ 172685 w 509049"/>
                <a:gd name="connsiteY309" fmla="*/ 30115 h 271752"/>
                <a:gd name="connsiteX310" fmla="*/ 172685 w 509049"/>
                <a:gd name="connsiteY310" fmla="*/ 61616 h 271752"/>
                <a:gd name="connsiteX311" fmla="*/ 165729 w 509049"/>
                <a:gd name="connsiteY311" fmla="*/ 61616 h 271752"/>
                <a:gd name="connsiteX312" fmla="*/ 165729 w 509049"/>
                <a:gd name="connsiteY312" fmla="*/ 32249 h 271752"/>
                <a:gd name="connsiteX313" fmla="*/ 155622 w 509049"/>
                <a:gd name="connsiteY313" fmla="*/ 22089 h 271752"/>
                <a:gd name="connsiteX314" fmla="*/ 142350 w 509049"/>
                <a:gd name="connsiteY314" fmla="*/ 29016 h 271752"/>
                <a:gd name="connsiteX315" fmla="*/ 142350 w 509049"/>
                <a:gd name="connsiteY315" fmla="*/ 61632 h 271752"/>
                <a:gd name="connsiteX316" fmla="*/ 135394 w 509049"/>
                <a:gd name="connsiteY316" fmla="*/ 61632 h 27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09049" h="271752">
                  <a:moveTo>
                    <a:pt x="204393" y="230266"/>
                  </a:moveTo>
                  <a:cubicBezTo>
                    <a:pt x="197901" y="230266"/>
                    <a:pt x="193360" y="234327"/>
                    <a:pt x="193360" y="240061"/>
                  </a:cubicBezTo>
                  <a:cubicBezTo>
                    <a:pt x="193360" y="245698"/>
                    <a:pt x="197901" y="249759"/>
                    <a:pt x="204393" y="249759"/>
                  </a:cubicBezTo>
                  <a:cubicBezTo>
                    <a:pt x="209303" y="249759"/>
                    <a:pt x="214036" y="247912"/>
                    <a:pt x="216738" y="244217"/>
                  </a:cubicBezTo>
                  <a:lnTo>
                    <a:pt x="216738" y="235808"/>
                  </a:lnTo>
                  <a:cubicBezTo>
                    <a:pt x="214052" y="232114"/>
                    <a:pt x="209319" y="230266"/>
                    <a:pt x="204393" y="230266"/>
                  </a:cubicBezTo>
                  <a:close/>
                  <a:moveTo>
                    <a:pt x="313179" y="214102"/>
                  </a:moveTo>
                  <a:cubicBezTo>
                    <a:pt x="303633" y="214102"/>
                    <a:pt x="298244" y="222224"/>
                    <a:pt x="298244" y="231286"/>
                  </a:cubicBezTo>
                  <a:cubicBezTo>
                    <a:pt x="298244" y="240427"/>
                    <a:pt x="303633" y="248565"/>
                    <a:pt x="313179" y="248565"/>
                  </a:cubicBezTo>
                  <a:cubicBezTo>
                    <a:pt x="322742" y="248549"/>
                    <a:pt x="328019" y="240427"/>
                    <a:pt x="328019" y="231286"/>
                  </a:cubicBezTo>
                  <a:cubicBezTo>
                    <a:pt x="328019" y="222224"/>
                    <a:pt x="322726" y="214102"/>
                    <a:pt x="313179" y="214102"/>
                  </a:cubicBezTo>
                  <a:close/>
                  <a:moveTo>
                    <a:pt x="258011" y="214102"/>
                  </a:moveTo>
                  <a:cubicBezTo>
                    <a:pt x="249008" y="214102"/>
                    <a:pt x="243635" y="221221"/>
                    <a:pt x="243635" y="231095"/>
                  </a:cubicBezTo>
                  <a:cubicBezTo>
                    <a:pt x="243635" y="240889"/>
                    <a:pt x="249024" y="248087"/>
                    <a:pt x="258011" y="248087"/>
                  </a:cubicBezTo>
                  <a:cubicBezTo>
                    <a:pt x="263575" y="248087"/>
                    <a:pt x="268964" y="244663"/>
                    <a:pt x="271363" y="240793"/>
                  </a:cubicBezTo>
                  <a:lnTo>
                    <a:pt x="271363" y="221300"/>
                  </a:lnTo>
                  <a:cubicBezTo>
                    <a:pt x="268948" y="217415"/>
                    <a:pt x="263575" y="214102"/>
                    <a:pt x="258011" y="214102"/>
                  </a:cubicBezTo>
                  <a:close/>
                  <a:moveTo>
                    <a:pt x="119163" y="209006"/>
                  </a:moveTo>
                  <a:lnTo>
                    <a:pt x="126119" y="209006"/>
                  </a:lnTo>
                  <a:lnTo>
                    <a:pt x="126119" y="253630"/>
                  </a:lnTo>
                  <a:lnTo>
                    <a:pt x="119163" y="253630"/>
                  </a:lnTo>
                  <a:close/>
                  <a:moveTo>
                    <a:pt x="256331" y="207923"/>
                  </a:moveTo>
                  <a:cubicBezTo>
                    <a:pt x="262360" y="207923"/>
                    <a:pt x="267749" y="210885"/>
                    <a:pt x="271363" y="215774"/>
                  </a:cubicBezTo>
                  <a:lnTo>
                    <a:pt x="271363" y="209022"/>
                  </a:lnTo>
                  <a:lnTo>
                    <a:pt x="278319" y="209022"/>
                  </a:lnTo>
                  <a:lnTo>
                    <a:pt x="278319" y="252355"/>
                  </a:lnTo>
                  <a:cubicBezTo>
                    <a:pt x="278319" y="267134"/>
                    <a:pt x="267925" y="271752"/>
                    <a:pt x="256987" y="271752"/>
                  </a:cubicBezTo>
                  <a:cubicBezTo>
                    <a:pt x="249375" y="271752"/>
                    <a:pt x="244194" y="270271"/>
                    <a:pt x="238901" y="265095"/>
                  </a:cubicBezTo>
                  <a:lnTo>
                    <a:pt x="242420" y="259920"/>
                  </a:lnTo>
                  <a:cubicBezTo>
                    <a:pt x="246129" y="264363"/>
                    <a:pt x="250575" y="266019"/>
                    <a:pt x="256987" y="266019"/>
                  </a:cubicBezTo>
                  <a:cubicBezTo>
                    <a:pt x="264407" y="266019"/>
                    <a:pt x="271363" y="262420"/>
                    <a:pt x="271363" y="252626"/>
                  </a:cubicBezTo>
                  <a:lnTo>
                    <a:pt x="271363" y="246256"/>
                  </a:lnTo>
                  <a:cubicBezTo>
                    <a:pt x="268117" y="250778"/>
                    <a:pt x="262648" y="254202"/>
                    <a:pt x="256331" y="254202"/>
                  </a:cubicBezTo>
                  <a:cubicBezTo>
                    <a:pt x="244642" y="254202"/>
                    <a:pt x="236391" y="245523"/>
                    <a:pt x="236391" y="231110"/>
                  </a:cubicBezTo>
                  <a:cubicBezTo>
                    <a:pt x="236391" y="216793"/>
                    <a:pt x="244546" y="207923"/>
                    <a:pt x="256331" y="207923"/>
                  </a:cubicBezTo>
                  <a:close/>
                  <a:moveTo>
                    <a:pt x="313179" y="207907"/>
                  </a:moveTo>
                  <a:cubicBezTo>
                    <a:pt x="326819" y="207907"/>
                    <a:pt x="335358" y="218338"/>
                    <a:pt x="335358" y="231286"/>
                  </a:cubicBezTo>
                  <a:cubicBezTo>
                    <a:pt x="335358" y="244233"/>
                    <a:pt x="326819" y="254760"/>
                    <a:pt x="313179" y="254760"/>
                  </a:cubicBezTo>
                  <a:cubicBezTo>
                    <a:pt x="299539" y="254744"/>
                    <a:pt x="291016" y="244217"/>
                    <a:pt x="291016" y="231286"/>
                  </a:cubicBezTo>
                  <a:cubicBezTo>
                    <a:pt x="291016" y="218354"/>
                    <a:pt x="299555" y="207907"/>
                    <a:pt x="313179" y="207907"/>
                  </a:cubicBezTo>
                  <a:close/>
                  <a:moveTo>
                    <a:pt x="206360" y="207907"/>
                  </a:moveTo>
                  <a:cubicBezTo>
                    <a:pt x="215827" y="207907"/>
                    <a:pt x="223710" y="212159"/>
                    <a:pt x="223710" y="222972"/>
                  </a:cubicBezTo>
                  <a:lnTo>
                    <a:pt x="223710" y="253645"/>
                  </a:lnTo>
                  <a:lnTo>
                    <a:pt x="216754" y="253645"/>
                  </a:lnTo>
                  <a:lnTo>
                    <a:pt x="216754" y="248549"/>
                  </a:lnTo>
                  <a:lnTo>
                    <a:pt x="216738" y="248549"/>
                  </a:lnTo>
                  <a:cubicBezTo>
                    <a:pt x="213029" y="252610"/>
                    <a:pt x="207927" y="254744"/>
                    <a:pt x="201899" y="254744"/>
                  </a:cubicBezTo>
                  <a:cubicBezTo>
                    <a:pt x="194287" y="254744"/>
                    <a:pt x="186212" y="249664"/>
                    <a:pt x="186212" y="239965"/>
                  </a:cubicBezTo>
                  <a:cubicBezTo>
                    <a:pt x="186212" y="229980"/>
                    <a:pt x="194287" y="225282"/>
                    <a:pt x="201899" y="225282"/>
                  </a:cubicBezTo>
                  <a:cubicBezTo>
                    <a:pt x="208023" y="225282"/>
                    <a:pt x="213124" y="227225"/>
                    <a:pt x="216738" y="231381"/>
                  </a:cubicBezTo>
                  <a:lnTo>
                    <a:pt x="216738" y="223339"/>
                  </a:lnTo>
                  <a:cubicBezTo>
                    <a:pt x="216738" y="217335"/>
                    <a:pt x="211909" y="213911"/>
                    <a:pt x="205417" y="213911"/>
                  </a:cubicBezTo>
                  <a:cubicBezTo>
                    <a:pt x="200044" y="213911"/>
                    <a:pt x="195679" y="215854"/>
                    <a:pt x="191697" y="220106"/>
                  </a:cubicBezTo>
                  <a:lnTo>
                    <a:pt x="188451" y="215296"/>
                  </a:lnTo>
                  <a:cubicBezTo>
                    <a:pt x="193280" y="210312"/>
                    <a:pt x="199037" y="207907"/>
                    <a:pt x="206360" y="207907"/>
                  </a:cubicBezTo>
                  <a:close/>
                  <a:moveTo>
                    <a:pt x="161187" y="207907"/>
                  </a:moveTo>
                  <a:cubicBezTo>
                    <a:pt x="169358" y="207907"/>
                    <a:pt x="174172" y="211235"/>
                    <a:pt x="177610" y="215663"/>
                  </a:cubicBezTo>
                  <a:lnTo>
                    <a:pt x="172972" y="219915"/>
                  </a:lnTo>
                  <a:cubicBezTo>
                    <a:pt x="169998" y="215854"/>
                    <a:pt x="166192" y="214086"/>
                    <a:pt x="161555" y="214086"/>
                  </a:cubicBezTo>
                  <a:cubicBezTo>
                    <a:pt x="151992" y="214086"/>
                    <a:pt x="146060" y="221380"/>
                    <a:pt x="146060" y="231270"/>
                  </a:cubicBezTo>
                  <a:cubicBezTo>
                    <a:pt x="146060" y="241159"/>
                    <a:pt x="151992" y="248549"/>
                    <a:pt x="161555" y="248549"/>
                  </a:cubicBezTo>
                  <a:cubicBezTo>
                    <a:pt x="166192" y="248549"/>
                    <a:pt x="169998" y="246701"/>
                    <a:pt x="172972" y="242720"/>
                  </a:cubicBezTo>
                  <a:lnTo>
                    <a:pt x="177610" y="246972"/>
                  </a:lnTo>
                  <a:cubicBezTo>
                    <a:pt x="174172" y="251415"/>
                    <a:pt x="169358" y="254728"/>
                    <a:pt x="161187" y="254728"/>
                  </a:cubicBezTo>
                  <a:cubicBezTo>
                    <a:pt x="147835" y="254728"/>
                    <a:pt x="138832" y="244567"/>
                    <a:pt x="138832" y="231254"/>
                  </a:cubicBezTo>
                  <a:cubicBezTo>
                    <a:pt x="138832" y="218067"/>
                    <a:pt x="147819" y="207907"/>
                    <a:pt x="161187" y="207907"/>
                  </a:cubicBezTo>
                  <a:close/>
                  <a:moveTo>
                    <a:pt x="122601" y="192205"/>
                  </a:moveTo>
                  <a:cubicBezTo>
                    <a:pt x="125208" y="192205"/>
                    <a:pt x="127335" y="194243"/>
                    <a:pt x="127335" y="196823"/>
                  </a:cubicBezTo>
                  <a:cubicBezTo>
                    <a:pt x="127335" y="199403"/>
                    <a:pt x="125208" y="201537"/>
                    <a:pt x="122601" y="201537"/>
                  </a:cubicBezTo>
                  <a:cubicBezTo>
                    <a:pt x="120091" y="201537"/>
                    <a:pt x="117964" y="199403"/>
                    <a:pt x="117964" y="196823"/>
                  </a:cubicBezTo>
                  <a:cubicBezTo>
                    <a:pt x="117964" y="194243"/>
                    <a:pt x="120091" y="192205"/>
                    <a:pt x="122601" y="192205"/>
                  </a:cubicBezTo>
                  <a:close/>
                  <a:moveTo>
                    <a:pt x="66585" y="192014"/>
                  </a:moveTo>
                  <a:lnTo>
                    <a:pt x="73541" y="192014"/>
                  </a:lnTo>
                  <a:lnTo>
                    <a:pt x="73541" y="215488"/>
                  </a:lnTo>
                  <a:cubicBezTo>
                    <a:pt x="76691" y="211793"/>
                    <a:pt x="82815" y="207908"/>
                    <a:pt x="89596" y="207908"/>
                  </a:cubicBezTo>
                  <a:cubicBezTo>
                    <a:pt x="98966" y="207908"/>
                    <a:pt x="103875" y="212430"/>
                    <a:pt x="103875" y="222129"/>
                  </a:cubicBezTo>
                  <a:lnTo>
                    <a:pt x="103875" y="253630"/>
                  </a:lnTo>
                  <a:lnTo>
                    <a:pt x="96919" y="253630"/>
                  </a:lnTo>
                  <a:lnTo>
                    <a:pt x="96919" y="224263"/>
                  </a:lnTo>
                  <a:cubicBezTo>
                    <a:pt x="96919" y="216412"/>
                    <a:pt x="92842" y="214103"/>
                    <a:pt x="86813" y="214103"/>
                  </a:cubicBezTo>
                  <a:cubicBezTo>
                    <a:pt x="81440" y="214103"/>
                    <a:pt x="76243" y="217431"/>
                    <a:pt x="73541" y="221030"/>
                  </a:cubicBezTo>
                  <a:lnTo>
                    <a:pt x="73541" y="253646"/>
                  </a:lnTo>
                  <a:lnTo>
                    <a:pt x="66585" y="253646"/>
                  </a:lnTo>
                  <a:close/>
                  <a:moveTo>
                    <a:pt x="31822" y="190995"/>
                  </a:moveTo>
                  <a:cubicBezTo>
                    <a:pt x="43047" y="190995"/>
                    <a:pt x="50659" y="196266"/>
                    <a:pt x="55568" y="203194"/>
                  </a:cubicBezTo>
                  <a:lnTo>
                    <a:pt x="49076" y="206793"/>
                  </a:lnTo>
                  <a:cubicBezTo>
                    <a:pt x="45542" y="201617"/>
                    <a:pt x="39146" y="197827"/>
                    <a:pt x="31822" y="197827"/>
                  </a:cubicBezTo>
                  <a:cubicBezTo>
                    <a:pt x="18550" y="197827"/>
                    <a:pt x="8251" y="208179"/>
                    <a:pt x="8251" y="222862"/>
                  </a:cubicBezTo>
                  <a:cubicBezTo>
                    <a:pt x="8251" y="237466"/>
                    <a:pt x="18550" y="247897"/>
                    <a:pt x="31822" y="247897"/>
                  </a:cubicBezTo>
                  <a:cubicBezTo>
                    <a:pt x="39146" y="247897"/>
                    <a:pt x="45558" y="244202"/>
                    <a:pt x="49076" y="238931"/>
                  </a:cubicBezTo>
                  <a:lnTo>
                    <a:pt x="55664" y="242530"/>
                  </a:lnTo>
                  <a:cubicBezTo>
                    <a:pt x="50467" y="249553"/>
                    <a:pt x="43047" y="254729"/>
                    <a:pt x="31822" y="254729"/>
                  </a:cubicBezTo>
                  <a:cubicBezTo>
                    <a:pt x="14280" y="254745"/>
                    <a:pt x="288" y="241813"/>
                    <a:pt x="288" y="222878"/>
                  </a:cubicBezTo>
                  <a:cubicBezTo>
                    <a:pt x="288" y="203942"/>
                    <a:pt x="14296" y="190995"/>
                    <a:pt x="31822" y="190995"/>
                  </a:cubicBezTo>
                  <a:close/>
                  <a:moveTo>
                    <a:pt x="452474" y="118088"/>
                  </a:moveTo>
                  <a:cubicBezTo>
                    <a:pt x="442928" y="118088"/>
                    <a:pt x="437539" y="126210"/>
                    <a:pt x="437539" y="135272"/>
                  </a:cubicBezTo>
                  <a:cubicBezTo>
                    <a:pt x="437539" y="144413"/>
                    <a:pt x="442928" y="152551"/>
                    <a:pt x="452474" y="152551"/>
                  </a:cubicBezTo>
                  <a:cubicBezTo>
                    <a:pt x="462021" y="152551"/>
                    <a:pt x="467314" y="144429"/>
                    <a:pt x="467314" y="135272"/>
                  </a:cubicBezTo>
                  <a:cubicBezTo>
                    <a:pt x="467314" y="126210"/>
                    <a:pt x="462021" y="118088"/>
                    <a:pt x="452474" y="118088"/>
                  </a:cubicBezTo>
                  <a:close/>
                  <a:moveTo>
                    <a:pt x="209782" y="117626"/>
                  </a:moveTo>
                  <a:cubicBezTo>
                    <a:pt x="200220" y="117626"/>
                    <a:pt x="195487" y="125669"/>
                    <a:pt x="195119" y="132501"/>
                  </a:cubicBezTo>
                  <a:lnTo>
                    <a:pt x="224526" y="132501"/>
                  </a:lnTo>
                  <a:cubicBezTo>
                    <a:pt x="224430" y="125844"/>
                    <a:pt x="219984" y="117626"/>
                    <a:pt x="209782" y="117626"/>
                  </a:cubicBezTo>
                  <a:close/>
                  <a:moveTo>
                    <a:pt x="364733" y="113008"/>
                  </a:moveTo>
                  <a:lnTo>
                    <a:pt x="372249" y="113008"/>
                  </a:lnTo>
                  <a:lnTo>
                    <a:pt x="387184" y="149589"/>
                  </a:lnTo>
                  <a:lnTo>
                    <a:pt x="402023" y="113008"/>
                  </a:lnTo>
                  <a:lnTo>
                    <a:pt x="409635" y="113008"/>
                  </a:lnTo>
                  <a:lnTo>
                    <a:pt x="387184" y="166693"/>
                  </a:lnTo>
                  <a:cubicBezTo>
                    <a:pt x="384498" y="173158"/>
                    <a:pt x="379940" y="175659"/>
                    <a:pt x="374008" y="175754"/>
                  </a:cubicBezTo>
                  <a:cubicBezTo>
                    <a:pt x="372520" y="175754"/>
                    <a:pt x="370202" y="175484"/>
                    <a:pt x="368907" y="175101"/>
                  </a:cubicBezTo>
                  <a:lnTo>
                    <a:pt x="370026" y="168811"/>
                  </a:lnTo>
                  <a:cubicBezTo>
                    <a:pt x="371033" y="169273"/>
                    <a:pt x="372712" y="169559"/>
                    <a:pt x="373816" y="169559"/>
                  </a:cubicBezTo>
                  <a:cubicBezTo>
                    <a:pt x="376870" y="169559"/>
                    <a:pt x="378917" y="168540"/>
                    <a:pt x="380500" y="164845"/>
                  </a:cubicBezTo>
                  <a:lnTo>
                    <a:pt x="383474" y="158093"/>
                  </a:lnTo>
                  <a:close/>
                  <a:moveTo>
                    <a:pt x="136881" y="113008"/>
                  </a:moveTo>
                  <a:lnTo>
                    <a:pt x="144397" y="113008"/>
                  </a:lnTo>
                  <a:lnTo>
                    <a:pt x="159332" y="149589"/>
                  </a:lnTo>
                  <a:lnTo>
                    <a:pt x="174171" y="113008"/>
                  </a:lnTo>
                  <a:lnTo>
                    <a:pt x="181783" y="113008"/>
                  </a:lnTo>
                  <a:lnTo>
                    <a:pt x="163138" y="157631"/>
                  </a:lnTo>
                  <a:lnTo>
                    <a:pt x="155526" y="157631"/>
                  </a:lnTo>
                  <a:close/>
                  <a:moveTo>
                    <a:pt x="320502" y="113007"/>
                  </a:moveTo>
                  <a:lnTo>
                    <a:pt x="327458" y="113007"/>
                  </a:lnTo>
                  <a:lnTo>
                    <a:pt x="327458" y="157630"/>
                  </a:lnTo>
                  <a:lnTo>
                    <a:pt x="320502" y="157630"/>
                  </a:lnTo>
                  <a:close/>
                  <a:moveTo>
                    <a:pt x="121305" y="113007"/>
                  </a:moveTo>
                  <a:lnTo>
                    <a:pt x="128261" y="113007"/>
                  </a:lnTo>
                  <a:lnTo>
                    <a:pt x="128261" y="157630"/>
                  </a:lnTo>
                  <a:lnTo>
                    <a:pt x="121305" y="157630"/>
                  </a:lnTo>
                  <a:close/>
                  <a:moveTo>
                    <a:pt x="265878" y="112084"/>
                  </a:moveTo>
                  <a:lnTo>
                    <a:pt x="265878" y="119203"/>
                  </a:lnTo>
                  <a:cubicBezTo>
                    <a:pt x="265047" y="119012"/>
                    <a:pt x="264215" y="118932"/>
                    <a:pt x="263096" y="118932"/>
                  </a:cubicBezTo>
                  <a:cubicBezTo>
                    <a:pt x="258826" y="118932"/>
                    <a:pt x="252990" y="122436"/>
                    <a:pt x="250943" y="126051"/>
                  </a:cubicBezTo>
                  <a:lnTo>
                    <a:pt x="250943" y="157647"/>
                  </a:lnTo>
                  <a:lnTo>
                    <a:pt x="243987" y="157647"/>
                  </a:lnTo>
                  <a:lnTo>
                    <a:pt x="243987" y="113008"/>
                  </a:lnTo>
                  <a:lnTo>
                    <a:pt x="250943" y="113008"/>
                  </a:lnTo>
                  <a:lnTo>
                    <a:pt x="250943" y="120206"/>
                  </a:lnTo>
                  <a:cubicBezTo>
                    <a:pt x="254557" y="115492"/>
                    <a:pt x="259754" y="112084"/>
                    <a:pt x="265878" y="112084"/>
                  </a:cubicBezTo>
                  <a:close/>
                  <a:moveTo>
                    <a:pt x="290008" y="111909"/>
                  </a:moveTo>
                  <a:cubicBezTo>
                    <a:pt x="297619" y="111909"/>
                    <a:pt x="302992" y="114776"/>
                    <a:pt x="306606" y="118375"/>
                  </a:cubicBezTo>
                  <a:lnTo>
                    <a:pt x="303360" y="123184"/>
                  </a:lnTo>
                  <a:cubicBezTo>
                    <a:pt x="300673" y="119951"/>
                    <a:pt x="295748" y="117547"/>
                    <a:pt x="290008" y="117547"/>
                  </a:cubicBezTo>
                  <a:cubicBezTo>
                    <a:pt x="283883" y="117547"/>
                    <a:pt x="280077" y="120318"/>
                    <a:pt x="280077" y="124299"/>
                  </a:cubicBezTo>
                  <a:cubicBezTo>
                    <a:pt x="280077" y="128647"/>
                    <a:pt x="285179" y="130032"/>
                    <a:pt x="291031" y="131418"/>
                  </a:cubicBezTo>
                  <a:cubicBezTo>
                    <a:pt x="298819" y="133170"/>
                    <a:pt x="307821" y="135383"/>
                    <a:pt x="307821" y="145273"/>
                  </a:cubicBezTo>
                  <a:cubicBezTo>
                    <a:pt x="307821" y="152758"/>
                    <a:pt x="301793" y="158762"/>
                    <a:pt x="290200" y="158762"/>
                  </a:cubicBezTo>
                  <a:cubicBezTo>
                    <a:pt x="282860" y="158762"/>
                    <a:pt x="276656" y="156548"/>
                    <a:pt x="272114" y="151739"/>
                  </a:cubicBezTo>
                  <a:lnTo>
                    <a:pt x="275712" y="146738"/>
                  </a:lnTo>
                  <a:cubicBezTo>
                    <a:pt x="278686" y="150162"/>
                    <a:pt x="284347" y="153108"/>
                    <a:pt x="290456" y="153108"/>
                  </a:cubicBezTo>
                  <a:cubicBezTo>
                    <a:pt x="297315" y="153108"/>
                    <a:pt x="301041" y="150066"/>
                    <a:pt x="301041" y="145719"/>
                  </a:cubicBezTo>
                  <a:cubicBezTo>
                    <a:pt x="301041" y="140830"/>
                    <a:pt x="295573" y="139253"/>
                    <a:pt x="289544" y="137772"/>
                  </a:cubicBezTo>
                  <a:cubicBezTo>
                    <a:pt x="281932" y="136020"/>
                    <a:pt x="273313" y="133982"/>
                    <a:pt x="273313" y="124745"/>
                  </a:cubicBezTo>
                  <a:cubicBezTo>
                    <a:pt x="273313" y="117817"/>
                    <a:pt x="279342" y="111909"/>
                    <a:pt x="290008" y="111909"/>
                  </a:cubicBezTo>
                  <a:close/>
                  <a:moveTo>
                    <a:pt x="209862" y="111909"/>
                  </a:moveTo>
                  <a:cubicBezTo>
                    <a:pt x="223406" y="111909"/>
                    <a:pt x="231386" y="122436"/>
                    <a:pt x="231386" y="135845"/>
                  </a:cubicBezTo>
                  <a:lnTo>
                    <a:pt x="231386" y="137597"/>
                  </a:lnTo>
                  <a:lnTo>
                    <a:pt x="195119" y="137597"/>
                  </a:lnTo>
                  <a:cubicBezTo>
                    <a:pt x="195679" y="146005"/>
                    <a:pt x="201611" y="153029"/>
                    <a:pt x="211254" y="153029"/>
                  </a:cubicBezTo>
                  <a:cubicBezTo>
                    <a:pt x="216354" y="153029"/>
                    <a:pt x="221551" y="150990"/>
                    <a:pt x="225086" y="147391"/>
                  </a:cubicBezTo>
                  <a:lnTo>
                    <a:pt x="228428" y="151914"/>
                  </a:lnTo>
                  <a:cubicBezTo>
                    <a:pt x="223982" y="156357"/>
                    <a:pt x="217938" y="158746"/>
                    <a:pt x="210614" y="158746"/>
                  </a:cubicBezTo>
                  <a:cubicBezTo>
                    <a:pt x="197341" y="158746"/>
                    <a:pt x="187795" y="149222"/>
                    <a:pt x="187795" y="135272"/>
                  </a:cubicBezTo>
                  <a:cubicBezTo>
                    <a:pt x="187795" y="122340"/>
                    <a:pt x="197070" y="111909"/>
                    <a:pt x="209862" y="111909"/>
                  </a:cubicBezTo>
                  <a:close/>
                  <a:moveTo>
                    <a:pt x="452458" y="111893"/>
                  </a:moveTo>
                  <a:cubicBezTo>
                    <a:pt x="466098" y="111893"/>
                    <a:pt x="474637" y="122324"/>
                    <a:pt x="474637" y="135272"/>
                  </a:cubicBezTo>
                  <a:cubicBezTo>
                    <a:pt x="474637" y="148219"/>
                    <a:pt x="466098" y="158746"/>
                    <a:pt x="452458" y="158746"/>
                  </a:cubicBezTo>
                  <a:cubicBezTo>
                    <a:pt x="438834" y="158746"/>
                    <a:pt x="430295" y="148203"/>
                    <a:pt x="430295" y="135272"/>
                  </a:cubicBezTo>
                  <a:cubicBezTo>
                    <a:pt x="430295" y="122340"/>
                    <a:pt x="438834" y="111893"/>
                    <a:pt x="452458" y="111893"/>
                  </a:cubicBezTo>
                  <a:close/>
                  <a:moveTo>
                    <a:pt x="91707" y="111893"/>
                  </a:moveTo>
                  <a:cubicBezTo>
                    <a:pt x="101077" y="111893"/>
                    <a:pt x="105986" y="116607"/>
                    <a:pt x="105986" y="126306"/>
                  </a:cubicBezTo>
                  <a:lnTo>
                    <a:pt x="105986" y="157631"/>
                  </a:lnTo>
                  <a:lnTo>
                    <a:pt x="99030" y="157631"/>
                  </a:lnTo>
                  <a:lnTo>
                    <a:pt x="99030" y="128440"/>
                  </a:lnTo>
                  <a:lnTo>
                    <a:pt x="99046" y="128440"/>
                  </a:lnTo>
                  <a:cubicBezTo>
                    <a:pt x="99046" y="120588"/>
                    <a:pt x="95065" y="118088"/>
                    <a:pt x="89020" y="118088"/>
                  </a:cubicBezTo>
                  <a:cubicBezTo>
                    <a:pt x="83551" y="118088"/>
                    <a:pt x="78354" y="121416"/>
                    <a:pt x="75748" y="125016"/>
                  </a:cubicBezTo>
                  <a:lnTo>
                    <a:pt x="75748" y="157631"/>
                  </a:lnTo>
                  <a:lnTo>
                    <a:pt x="68792" y="157631"/>
                  </a:lnTo>
                  <a:lnTo>
                    <a:pt x="68792" y="113008"/>
                  </a:lnTo>
                  <a:lnTo>
                    <a:pt x="75748" y="113008"/>
                  </a:lnTo>
                  <a:lnTo>
                    <a:pt x="75748" y="119474"/>
                  </a:lnTo>
                  <a:cubicBezTo>
                    <a:pt x="78898" y="115779"/>
                    <a:pt x="85022" y="111893"/>
                    <a:pt x="91707" y="111893"/>
                  </a:cubicBezTo>
                  <a:close/>
                  <a:moveTo>
                    <a:pt x="344153" y="100809"/>
                  </a:moveTo>
                  <a:lnTo>
                    <a:pt x="351109" y="100809"/>
                  </a:lnTo>
                  <a:lnTo>
                    <a:pt x="351109" y="113008"/>
                  </a:lnTo>
                  <a:lnTo>
                    <a:pt x="360208" y="113008"/>
                  </a:lnTo>
                  <a:lnTo>
                    <a:pt x="360208" y="119107"/>
                  </a:lnTo>
                  <a:lnTo>
                    <a:pt x="351109" y="119107"/>
                  </a:lnTo>
                  <a:lnTo>
                    <a:pt x="351109" y="146818"/>
                  </a:lnTo>
                  <a:cubicBezTo>
                    <a:pt x="351109" y="150146"/>
                    <a:pt x="352596" y="152551"/>
                    <a:pt x="355650" y="152551"/>
                  </a:cubicBezTo>
                  <a:cubicBezTo>
                    <a:pt x="357601" y="152551"/>
                    <a:pt x="359456" y="151723"/>
                    <a:pt x="360383" y="150704"/>
                  </a:cubicBezTo>
                  <a:lnTo>
                    <a:pt x="362430" y="155879"/>
                  </a:lnTo>
                  <a:cubicBezTo>
                    <a:pt x="360671" y="157536"/>
                    <a:pt x="358161" y="158746"/>
                    <a:pt x="354083" y="158746"/>
                  </a:cubicBezTo>
                  <a:cubicBezTo>
                    <a:pt x="347495" y="158746"/>
                    <a:pt x="344153" y="154956"/>
                    <a:pt x="344153" y="148299"/>
                  </a:cubicBezTo>
                  <a:lnTo>
                    <a:pt x="344153" y="119107"/>
                  </a:lnTo>
                  <a:lnTo>
                    <a:pt x="336733" y="119107"/>
                  </a:lnTo>
                  <a:lnTo>
                    <a:pt x="336733" y="113008"/>
                  </a:lnTo>
                  <a:lnTo>
                    <a:pt x="344153" y="113008"/>
                  </a:lnTo>
                  <a:close/>
                  <a:moveTo>
                    <a:pt x="323940" y="96190"/>
                  </a:moveTo>
                  <a:cubicBezTo>
                    <a:pt x="326547" y="96190"/>
                    <a:pt x="328674" y="98228"/>
                    <a:pt x="328674" y="100808"/>
                  </a:cubicBezTo>
                  <a:cubicBezTo>
                    <a:pt x="328674" y="103388"/>
                    <a:pt x="326547" y="105522"/>
                    <a:pt x="323940" y="105522"/>
                  </a:cubicBezTo>
                  <a:cubicBezTo>
                    <a:pt x="321430" y="105522"/>
                    <a:pt x="319303" y="103404"/>
                    <a:pt x="319303" y="100808"/>
                  </a:cubicBezTo>
                  <a:cubicBezTo>
                    <a:pt x="319303" y="98228"/>
                    <a:pt x="321430" y="96190"/>
                    <a:pt x="323940" y="96190"/>
                  </a:cubicBezTo>
                  <a:close/>
                  <a:moveTo>
                    <a:pt x="124727" y="96190"/>
                  </a:moveTo>
                  <a:cubicBezTo>
                    <a:pt x="127334" y="96190"/>
                    <a:pt x="129461" y="98228"/>
                    <a:pt x="129461" y="100808"/>
                  </a:cubicBezTo>
                  <a:cubicBezTo>
                    <a:pt x="129461" y="103388"/>
                    <a:pt x="127334" y="105522"/>
                    <a:pt x="124727" y="105522"/>
                  </a:cubicBezTo>
                  <a:cubicBezTo>
                    <a:pt x="122233" y="105522"/>
                    <a:pt x="120090" y="103404"/>
                    <a:pt x="120090" y="100808"/>
                  </a:cubicBezTo>
                  <a:cubicBezTo>
                    <a:pt x="120090" y="98228"/>
                    <a:pt x="122217" y="96190"/>
                    <a:pt x="124727" y="96190"/>
                  </a:cubicBezTo>
                  <a:close/>
                  <a:moveTo>
                    <a:pt x="2766" y="96015"/>
                  </a:moveTo>
                  <a:lnTo>
                    <a:pt x="2782" y="96015"/>
                  </a:lnTo>
                  <a:lnTo>
                    <a:pt x="10473" y="96015"/>
                  </a:lnTo>
                  <a:lnTo>
                    <a:pt x="10473" y="133535"/>
                  </a:lnTo>
                  <a:cubicBezTo>
                    <a:pt x="10473" y="144811"/>
                    <a:pt x="16598" y="151913"/>
                    <a:pt x="27999" y="151913"/>
                  </a:cubicBezTo>
                  <a:cubicBezTo>
                    <a:pt x="39417" y="151913"/>
                    <a:pt x="45541" y="144795"/>
                    <a:pt x="45541" y="133535"/>
                  </a:cubicBezTo>
                  <a:lnTo>
                    <a:pt x="45541" y="96015"/>
                  </a:lnTo>
                  <a:lnTo>
                    <a:pt x="53233" y="96015"/>
                  </a:lnTo>
                  <a:lnTo>
                    <a:pt x="53233" y="133615"/>
                  </a:lnTo>
                  <a:cubicBezTo>
                    <a:pt x="53233" y="148951"/>
                    <a:pt x="44790" y="158745"/>
                    <a:pt x="27999" y="158745"/>
                  </a:cubicBezTo>
                  <a:cubicBezTo>
                    <a:pt x="11209" y="158745"/>
                    <a:pt x="2766" y="148856"/>
                    <a:pt x="2766" y="133711"/>
                  </a:cubicBezTo>
                  <a:close/>
                  <a:moveTo>
                    <a:pt x="502269" y="95076"/>
                  </a:moveTo>
                  <a:cubicBezTo>
                    <a:pt x="504860" y="95076"/>
                    <a:pt x="507274" y="95538"/>
                    <a:pt x="509049" y="96653"/>
                  </a:cubicBezTo>
                  <a:lnTo>
                    <a:pt x="507290" y="101828"/>
                  </a:lnTo>
                  <a:cubicBezTo>
                    <a:pt x="506171" y="101175"/>
                    <a:pt x="504876" y="100809"/>
                    <a:pt x="503293" y="100809"/>
                  </a:cubicBezTo>
                  <a:cubicBezTo>
                    <a:pt x="498751" y="100809"/>
                    <a:pt x="496241" y="103946"/>
                    <a:pt x="496241" y="109584"/>
                  </a:cubicBezTo>
                  <a:lnTo>
                    <a:pt x="496241" y="113008"/>
                  </a:lnTo>
                  <a:lnTo>
                    <a:pt x="505324" y="113008"/>
                  </a:lnTo>
                  <a:lnTo>
                    <a:pt x="505324" y="119108"/>
                  </a:lnTo>
                  <a:lnTo>
                    <a:pt x="496241" y="119108"/>
                  </a:lnTo>
                  <a:lnTo>
                    <a:pt x="496241" y="157631"/>
                  </a:lnTo>
                  <a:lnTo>
                    <a:pt x="489285" y="157631"/>
                  </a:lnTo>
                  <a:lnTo>
                    <a:pt x="489285" y="119108"/>
                  </a:lnTo>
                  <a:lnTo>
                    <a:pt x="481865" y="119108"/>
                  </a:lnTo>
                  <a:lnTo>
                    <a:pt x="481865" y="113008"/>
                  </a:lnTo>
                  <a:lnTo>
                    <a:pt x="489285" y="113008"/>
                  </a:lnTo>
                  <a:lnTo>
                    <a:pt x="489285" y="109584"/>
                  </a:lnTo>
                  <a:cubicBezTo>
                    <a:pt x="489285" y="100347"/>
                    <a:pt x="494482" y="95076"/>
                    <a:pt x="502269" y="95076"/>
                  </a:cubicBezTo>
                  <a:close/>
                  <a:moveTo>
                    <a:pt x="18181" y="38253"/>
                  </a:moveTo>
                  <a:cubicBezTo>
                    <a:pt x="11689" y="38253"/>
                    <a:pt x="7148" y="42314"/>
                    <a:pt x="7148" y="48048"/>
                  </a:cubicBezTo>
                  <a:cubicBezTo>
                    <a:pt x="7148" y="53685"/>
                    <a:pt x="11689" y="57746"/>
                    <a:pt x="18181" y="57746"/>
                  </a:cubicBezTo>
                  <a:cubicBezTo>
                    <a:pt x="23091" y="57746"/>
                    <a:pt x="27824" y="55899"/>
                    <a:pt x="30526" y="52204"/>
                  </a:cubicBezTo>
                  <a:lnTo>
                    <a:pt x="30526" y="43795"/>
                  </a:lnTo>
                  <a:cubicBezTo>
                    <a:pt x="27840" y="40101"/>
                    <a:pt x="23107" y="38253"/>
                    <a:pt x="18181" y="38253"/>
                  </a:cubicBezTo>
                  <a:close/>
                  <a:moveTo>
                    <a:pt x="207368" y="21627"/>
                  </a:moveTo>
                  <a:cubicBezTo>
                    <a:pt x="197806" y="21627"/>
                    <a:pt x="193073" y="29670"/>
                    <a:pt x="192705" y="36502"/>
                  </a:cubicBezTo>
                  <a:lnTo>
                    <a:pt x="222112" y="36502"/>
                  </a:lnTo>
                  <a:cubicBezTo>
                    <a:pt x="222016" y="29845"/>
                    <a:pt x="217570" y="21627"/>
                    <a:pt x="207368" y="21627"/>
                  </a:cubicBezTo>
                  <a:close/>
                  <a:moveTo>
                    <a:pt x="207448" y="15894"/>
                  </a:moveTo>
                  <a:cubicBezTo>
                    <a:pt x="220992" y="15894"/>
                    <a:pt x="228972" y="26421"/>
                    <a:pt x="228972" y="39830"/>
                  </a:cubicBezTo>
                  <a:lnTo>
                    <a:pt x="228972" y="41582"/>
                  </a:lnTo>
                  <a:lnTo>
                    <a:pt x="192705" y="41582"/>
                  </a:lnTo>
                  <a:cubicBezTo>
                    <a:pt x="193265" y="49990"/>
                    <a:pt x="199197" y="57014"/>
                    <a:pt x="208840" y="57014"/>
                  </a:cubicBezTo>
                  <a:cubicBezTo>
                    <a:pt x="213940" y="57014"/>
                    <a:pt x="219137" y="54975"/>
                    <a:pt x="222672" y="51376"/>
                  </a:cubicBezTo>
                  <a:lnTo>
                    <a:pt x="226014" y="55899"/>
                  </a:lnTo>
                  <a:cubicBezTo>
                    <a:pt x="221568" y="60342"/>
                    <a:pt x="215524" y="62731"/>
                    <a:pt x="208200" y="62731"/>
                  </a:cubicBezTo>
                  <a:cubicBezTo>
                    <a:pt x="194927" y="62731"/>
                    <a:pt x="185381" y="53207"/>
                    <a:pt x="185381" y="39257"/>
                  </a:cubicBezTo>
                  <a:cubicBezTo>
                    <a:pt x="185381" y="26341"/>
                    <a:pt x="194656" y="15894"/>
                    <a:pt x="207448" y="15894"/>
                  </a:cubicBezTo>
                  <a:close/>
                  <a:moveTo>
                    <a:pt x="20148" y="15894"/>
                  </a:moveTo>
                  <a:cubicBezTo>
                    <a:pt x="29615" y="15894"/>
                    <a:pt x="37498" y="20146"/>
                    <a:pt x="37498" y="30959"/>
                  </a:cubicBezTo>
                  <a:lnTo>
                    <a:pt x="37498" y="61632"/>
                  </a:lnTo>
                  <a:lnTo>
                    <a:pt x="30542" y="61632"/>
                  </a:lnTo>
                  <a:lnTo>
                    <a:pt x="30542" y="56552"/>
                  </a:lnTo>
                  <a:lnTo>
                    <a:pt x="30526" y="56552"/>
                  </a:lnTo>
                  <a:cubicBezTo>
                    <a:pt x="26817" y="60613"/>
                    <a:pt x="21715" y="62747"/>
                    <a:pt x="15687" y="62747"/>
                  </a:cubicBezTo>
                  <a:cubicBezTo>
                    <a:pt x="8075" y="62747"/>
                    <a:pt x="0" y="57667"/>
                    <a:pt x="0" y="47968"/>
                  </a:cubicBezTo>
                  <a:cubicBezTo>
                    <a:pt x="0" y="37983"/>
                    <a:pt x="8075" y="33285"/>
                    <a:pt x="15687" y="33285"/>
                  </a:cubicBezTo>
                  <a:cubicBezTo>
                    <a:pt x="21811" y="33285"/>
                    <a:pt x="26912" y="35228"/>
                    <a:pt x="30526" y="39384"/>
                  </a:cubicBezTo>
                  <a:lnTo>
                    <a:pt x="30526" y="31326"/>
                  </a:lnTo>
                  <a:cubicBezTo>
                    <a:pt x="30526" y="25322"/>
                    <a:pt x="25697" y="21898"/>
                    <a:pt x="19205" y="21898"/>
                  </a:cubicBezTo>
                  <a:cubicBezTo>
                    <a:pt x="13832" y="21898"/>
                    <a:pt x="9466" y="23841"/>
                    <a:pt x="5485" y="28093"/>
                  </a:cubicBezTo>
                  <a:lnTo>
                    <a:pt x="2239" y="23283"/>
                  </a:lnTo>
                  <a:cubicBezTo>
                    <a:pt x="7068" y="18299"/>
                    <a:pt x="12825" y="15894"/>
                    <a:pt x="20148" y="15894"/>
                  </a:cubicBezTo>
                  <a:close/>
                  <a:moveTo>
                    <a:pt x="108130" y="4810"/>
                  </a:moveTo>
                  <a:lnTo>
                    <a:pt x="115086" y="4810"/>
                  </a:lnTo>
                  <a:lnTo>
                    <a:pt x="115086" y="17009"/>
                  </a:lnTo>
                  <a:lnTo>
                    <a:pt x="124184" y="17009"/>
                  </a:lnTo>
                  <a:lnTo>
                    <a:pt x="124184" y="23108"/>
                  </a:lnTo>
                  <a:lnTo>
                    <a:pt x="115086" y="23108"/>
                  </a:lnTo>
                  <a:lnTo>
                    <a:pt x="115086" y="50819"/>
                  </a:lnTo>
                  <a:cubicBezTo>
                    <a:pt x="115086" y="54147"/>
                    <a:pt x="116573" y="56552"/>
                    <a:pt x="119627" y="56552"/>
                  </a:cubicBezTo>
                  <a:cubicBezTo>
                    <a:pt x="121578" y="56552"/>
                    <a:pt x="123433" y="55724"/>
                    <a:pt x="124360" y="54705"/>
                  </a:cubicBezTo>
                  <a:lnTo>
                    <a:pt x="126407" y="59880"/>
                  </a:lnTo>
                  <a:cubicBezTo>
                    <a:pt x="124648" y="61537"/>
                    <a:pt x="122138" y="62747"/>
                    <a:pt x="118060" y="62747"/>
                  </a:cubicBezTo>
                  <a:cubicBezTo>
                    <a:pt x="111472" y="62747"/>
                    <a:pt x="108130" y="58957"/>
                    <a:pt x="108130" y="52300"/>
                  </a:cubicBezTo>
                  <a:lnTo>
                    <a:pt x="108130" y="23108"/>
                  </a:lnTo>
                  <a:lnTo>
                    <a:pt x="100710" y="23108"/>
                  </a:lnTo>
                  <a:lnTo>
                    <a:pt x="100710" y="17009"/>
                  </a:lnTo>
                  <a:lnTo>
                    <a:pt x="108130" y="17009"/>
                  </a:lnTo>
                  <a:close/>
                  <a:moveTo>
                    <a:pt x="54161" y="4810"/>
                  </a:moveTo>
                  <a:lnTo>
                    <a:pt x="61117" y="4810"/>
                  </a:lnTo>
                  <a:lnTo>
                    <a:pt x="61117" y="17009"/>
                  </a:lnTo>
                  <a:lnTo>
                    <a:pt x="70215" y="17009"/>
                  </a:lnTo>
                  <a:lnTo>
                    <a:pt x="70215" y="23108"/>
                  </a:lnTo>
                  <a:lnTo>
                    <a:pt x="61117" y="23108"/>
                  </a:lnTo>
                  <a:lnTo>
                    <a:pt x="61117" y="50819"/>
                  </a:lnTo>
                  <a:cubicBezTo>
                    <a:pt x="61117" y="54147"/>
                    <a:pt x="62604" y="56552"/>
                    <a:pt x="65658" y="56552"/>
                  </a:cubicBezTo>
                  <a:cubicBezTo>
                    <a:pt x="67609" y="56552"/>
                    <a:pt x="69464" y="55724"/>
                    <a:pt x="70391" y="54705"/>
                  </a:cubicBezTo>
                  <a:lnTo>
                    <a:pt x="72438" y="59880"/>
                  </a:lnTo>
                  <a:cubicBezTo>
                    <a:pt x="70679" y="61537"/>
                    <a:pt x="68169" y="62747"/>
                    <a:pt x="64091" y="62747"/>
                  </a:cubicBezTo>
                  <a:cubicBezTo>
                    <a:pt x="57503" y="62747"/>
                    <a:pt x="54161" y="58957"/>
                    <a:pt x="54161" y="52300"/>
                  </a:cubicBezTo>
                  <a:lnTo>
                    <a:pt x="54161" y="23108"/>
                  </a:lnTo>
                  <a:lnTo>
                    <a:pt x="46741" y="23108"/>
                  </a:lnTo>
                  <a:lnTo>
                    <a:pt x="46741" y="17009"/>
                  </a:lnTo>
                  <a:lnTo>
                    <a:pt x="54161" y="17009"/>
                  </a:lnTo>
                  <a:close/>
                  <a:moveTo>
                    <a:pt x="135394" y="0"/>
                  </a:moveTo>
                  <a:lnTo>
                    <a:pt x="142350" y="0"/>
                  </a:lnTo>
                  <a:lnTo>
                    <a:pt x="142350" y="23474"/>
                  </a:lnTo>
                  <a:cubicBezTo>
                    <a:pt x="145500" y="19779"/>
                    <a:pt x="151625" y="15894"/>
                    <a:pt x="158405" y="15894"/>
                  </a:cubicBezTo>
                  <a:cubicBezTo>
                    <a:pt x="167775" y="15894"/>
                    <a:pt x="172685" y="20416"/>
                    <a:pt x="172685" y="30115"/>
                  </a:cubicBezTo>
                  <a:lnTo>
                    <a:pt x="172685" y="61616"/>
                  </a:lnTo>
                  <a:lnTo>
                    <a:pt x="165729" y="61616"/>
                  </a:lnTo>
                  <a:lnTo>
                    <a:pt x="165729" y="32249"/>
                  </a:lnTo>
                  <a:cubicBezTo>
                    <a:pt x="165729" y="24398"/>
                    <a:pt x="161651" y="22089"/>
                    <a:pt x="155622" y="22089"/>
                  </a:cubicBezTo>
                  <a:cubicBezTo>
                    <a:pt x="150249" y="22089"/>
                    <a:pt x="145052" y="25417"/>
                    <a:pt x="142350" y="29016"/>
                  </a:cubicBezTo>
                  <a:lnTo>
                    <a:pt x="142350" y="61632"/>
                  </a:lnTo>
                  <a:lnTo>
                    <a:pt x="135394" y="61632"/>
                  </a:lnTo>
                  <a:close/>
                </a:path>
              </a:pathLst>
            </a:custGeom>
            <a:solidFill>
              <a:srgbClr val="524E49"/>
            </a:solidFill>
            <a:ln w="159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C5DB6B7-F6AF-4D23-B990-A4B0C0F8E0B4}"/>
                </a:ext>
              </a:extLst>
            </p:cNvPr>
            <p:cNvSpPr/>
            <p:nvPr/>
          </p:nvSpPr>
          <p:spPr>
            <a:xfrm>
              <a:off x="6336544" y="6053060"/>
              <a:ext cx="351716" cy="306851"/>
            </a:xfrm>
            <a:custGeom>
              <a:avLst/>
              <a:gdLst>
                <a:gd name="connsiteX0" fmla="*/ 351477 w 351716"/>
                <a:gd name="connsiteY0" fmla="*/ 149938 h 306851"/>
                <a:gd name="connsiteX1" fmla="*/ 217474 w 351716"/>
                <a:gd name="connsiteY1" fmla="*/ 143074 h 306851"/>
                <a:gd name="connsiteX2" fmla="*/ 204985 w 351716"/>
                <a:gd name="connsiteY2" fmla="*/ 136736 h 306851"/>
                <a:gd name="connsiteX3" fmla="*/ 205705 w 351716"/>
                <a:gd name="connsiteY3" fmla="*/ 122801 h 306851"/>
                <a:gd name="connsiteX4" fmla="*/ 266694 w 351716"/>
                <a:gd name="connsiteY4" fmla="*/ 3695 h 306851"/>
                <a:gd name="connsiteX5" fmla="*/ 266806 w 351716"/>
                <a:gd name="connsiteY5" fmla="*/ 3472 h 306851"/>
                <a:gd name="connsiteX6" fmla="*/ 260761 w 351716"/>
                <a:gd name="connsiteY6" fmla="*/ 0 h 306851"/>
                <a:gd name="connsiteX7" fmla="*/ 260633 w 351716"/>
                <a:gd name="connsiteY7" fmla="*/ 207 h 306851"/>
                <a:gd name="connsiteX8" fmla="*/ 187651 w 351716"/>
                <a:gd name="connsiteY8" fmla="*/ 112418 h 306851"/>
                <a:gd name="connsiteX9" fmla="*/ 175898 w 351716"/>
                <a:gd name="connsiteY9" fmla="*/ 120014 h 306851"/>
                <a:gd name="connsiteX10" fmla="*/ 164145 w 351716"/>
                <a:gd name="connsiteY10" fmla="*/ 112418 h 306851"/>
                <a:gd name="connsiteX11" fmla="*/ 91083 w 351716"/>
                <a:gd name="connsiteY11" fmla="*/ 207 h 306851"/>
                <a:gd name="connsiteX12" fmla="*/ 90955 w 351716"/>
                <a:gd name="connsiteY12" fmla="*/ 0 h 306851"/>
                <a:gd name="connsiteX13" fmla="*/ 84911 w 351716"/>
                <a:gd name="connsiteY13" fmla="*/ 3472 h 306851"/>
                <a:gd name="connsiteX14" fmla="*/ 85023 w 351716"/>
                <a:gd name="connsiteY14" fmla="*/ 3695 h 306851"/>
                <a:gd name="connsiteX15" fmla="*/ 146091 w 351716"/>
                <a:gd name="connsiteY15" fmla="*/ 122801 h 306851"/>
                <a:gd name="connsiteX16" fmla="*/ 146811 w 351716"/>
                <a:gd name="connsiteY16" fmla="*/ 136736 h 306851"/>
                <a:gd name="connsiteX17" fmla="*/ 134322 w 351716"/>
                <a:gd name="connsiteY17" fmla="*/ 143074 h 306851"/>
                <a:gd name="connsiteX18" fmla="*/ 240 w 351716"/>
                <a:gd name="connsiteY18" fmla="*/ 149938 h 306851"/>
                <a:gd name="connsiteX19" fmla="*/ 0 w 351716"/>
                <a:gd name="connsiteY19" fmla="*/ 149954 h 306851"/>
                <a:gd name="connsiteX20" fmla="*/ 0 w 351716"/>
                <a:gd name="connsiteY20" fmla="*/ 156898 h 306851"/>
                <a:gd name="connsiteX21" fmla="*/ 240 w 351716"/>
                <a:gd name="connsiteY21" fmla="*/ 156914 h 306851"/>
                <a:gd name="connsiteX22" fmla="*/ 134322 w 351716"/>
                <a:gd name="connsiteY22" fmla="*/ 163857 h 306851"/>
                <a:gd name="connsiteX23" fmla="*/ 146811 w 351716"/>
                <a:gd name="connsiteY23" fmla="*/ 170196 h 306851"/>
                <a:gd name="connsiteX24" fmla="*/ 146091 w 351716"/>
                <a:gd name="connsiteY24" fmla="*/ 184130 h 306851"/>
                <a:gd name="connsiteX25" fmla="*/ 85023 w 351716"/>
                <a:gd name="connsiteY25" fmla="*/ 303157 h 306851"/>
                <a:gd name="connsiteX26" fmla="*/ 84911 w 351716"/>
                <a:gd name="connsiteY26" fmla="*/ 303380 h 306851"/>
                <a:gd name="connsiteX27" fmla="*/ 90955 w 351716"/>
                <a:gd name="connsiteY27" fmla="*/ 306852 h 306851"/>
                <a:gd name="connsiteX28" fmla="*/ 91083 w 351716"/>
                <a:gd name="connsiteY28" fmla="*/ 306645 h 306851"/>
                <a:gd name="connsiteX29" fmla="*/ 164145 w 351716"/>
                <a:gd name="connsiteY29" fmla="*/ 194514 h 306851"/>
                <a:gd name="connsiteX30" fmla="*/ 175898 w 351716"/>
                <a:gd name="connsiteY30" fmla="*/ 186917 h 306851"/>
                <a:gd name="connsiteX31" fmla="*/ 187651 w 351716"/>
                <a:gd name="connsiteY31" fmla="*/ 194514 h 306851"/>
                <a:gd name="connsiteX32" fmla="*/ 260633 w 351716"/>
                <a:gd name="connsiteY32" fmla="*/ 306645 h 306851"/>
                <a:gd name="connsiteX33" fmla="*/ 260761 w 351716"/>
                <a:gd name="connsiteY33" fmla="*/ 306852 h 306851"/>
                <a:gd name="connsiteX34" fmla="*/ 266806 w 351716"/>
                <a:gd name="connsiteY34" fmla="*/ 303380 h 306851"/>
                <a:gd name="connsiteX35" fmla="*/ 266694 w 351716"/>
                <a:gd name="connsiteY35" fmla="*/ 303157 h 306851"/>
                <a:gd name="connsiteX36" fmla="*/ 205705 w 351716"/>
                <a:gd name="connsiteY36" fmla="*/ 184130 h 306851"/>
                <a:gd name="connsiteX37" fmla="*/ 204985 w 351716"/>
                <a:gd name="connsiteY37" fmla="*/ 170196 h 306851"/>
                <a:gd name="connsiteX38" fmla="*/ 217474 w 351716"/>
                <a:gd name="connsiteY38" fmla="*/ 163857 h 306851"/>
                <a:gd name="connsiteX39" fmla="*/ 351477 w 351716"/>
                <a:gd name="connsiteY39" fmla="*/ 156914 h 306851"/>
                <a:gd name="connsiteX40" fmla="*/ 351717 w 351716"/>
                <a:gd name="connsiteY40" fmla="*/ 156898 h 306851"/>
                <a:gd name="connsiteX41" fmla="*/ 351717 w 351716"/>
                <a:gd name="connsiteY41" fmla="*/ 149954 h 306851"/>
                <a:gd name="connsiteX42" fmla="*/ 351477 w 351716"/>
                <a:gd name="connsiteY42" fmla="*/ 149938 h 30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1716" h="306851">
                  <a:moveTo>
                    <a:pt x="351477" y="149938"/>
                  </a:moveTo>
                  <a:cubicBezTo>
                    <a:pt x="314122" y="148760"/>
                    <a:pt x="248528" y="145129"/>
                    <a:pt x="217474" y="143074"/>
                  </a:cubicBezTo>
                  <a:cubicBezTo>
                    <a:pt x="211142" y="142660"/>
                    <a:pt x="207288" y="140702"/>
                    <a:pt x="204985" y="136736"/>
                  </a:cubicBezTo>
                  <a:cubicBezTo>
                    <a:pt x="202683" y="132771"/>
                    <a:pt x="202907" y="128471"/>
                    <a:pt x="205705" y="122801"/>
                  </a:cubicBezTo>
                  <a:cubicBezTo>
                    <a:pt x="219745" y="94374"/>
                    <a:pt x="248832" y="36867"/>
                    <a:pt x="266694" y="3695"/>
                  </a:cubicBezTo>
                  <a:lnTo>
                    <a:pt x="266806" y="3472"/>
                  </a:lnTo>
                  <a:lnTo>
                    <a:pt x="260761" y="0"/>
                  </a:lnTo>
                  <a:lnTo>
                    <a:pt x="260633" y="207"/>
                  </a:lnTo>
                  <a:cubicBezTo>
                    <a:pt x="240757" y="32122"/>
                    <a:pt x="204858" y="86810"/>
                    <a:pt x="187651" y="112418"/>
                  </a:cubicBezTo>
                  <a:cubicBezTo>
                    <a:pt x="184118" y="117673"/>
                    <a:pt x="180504" y="120014"/>
                    <a:pt x="175898" y="120014"/>
                  </a:cubicBezTo>
                  <a:cubicBezTo>
                    <a:pt x="171293" y="120014"/>
                    <a:pt x="167663" y="117673"/>
                    <a:pt x="164145" y="112418"/>
                  </a:cubicBezTo>
                  <a:cubicBezTo>
                    <a:pt x="146044" y="85488"/>
                    <a:pt x="110576" y="31517"/>
                    <a:pt x="91083" y="207"/>
                  </a:cubicBezTo>
                  <a:lnTo>
                    <a:pt x="90955" y="0"/>
                  </a:lnTo>
                  <a:lnTo>
                    <a:pt x="84911" y="3472"/>
                  </a:lnTo>
                  <a:lnTo>
                    <a:pt x="85023" y="3695"/>
                  </a:lnTo>
                  <a:cubicBezTo>
                    <a:pt x="102725" y="36581"/>
                    <a:pt x="131860" y="93992"/>
                    <a:pt x="146091" y="122801"/>
                  </a:cubicBezTo>
                  <a:cubicBezTo>
                    <a:pt x="148890" y="128471"/>
                    <a:pt x="149114" y="132771"/>
                    <a:pt x="146811" y="136736"/>
                  </a:cubicBezTo>
                  <a:cubicBezTo>
                    <a:pt x="144508" y="140702"/>
                    <a:pt x="140655" y="142660"/>
                    <a:pt x="134322" y="143074"/>
                  </a:cubicBezTo>
                  <a:cubicBezTo>
                    <a:pt x="103300" y="145129"/>
                    <a:pt x="37690" y="148760"/>
                    <a:pt x="240" y="149938"/>
                  </a:cubicBezTo>
                  <a:lnTo>
                    <a:pt x="0" y="149954"/>
                  </a:lnTo>
                  <a:lnTo>
                    <a:pt x="0" y="156898"/>
                  </a:lnTo>
                  <a:lnTo>
                    <a:pt x="240" y="156914"/>
                  </a:lnTo>
                  <a:cubicBezTo>
                    <a:pt x="36699" y="158060"/>
                    <a:pt x="101541" y="161675"/>
                    <a:pt x="134322" y="163857"/>
                  </a:cubicBezTo>
                  <a:cubicBezTo>
                    <a:pt x="140655" y="164271"/>
                    <a:pt x="144508" y="166230"/>
                    <a:pt x="146811" y="170196"/>
                  </a:cubicBezTo>
                  <a:cubicBezTo>
                    <a:pt x="149114" y="174161"/>
                    <a:pt x="148890" y="178461"/>
                    <a:pt x="146091" y="184130"/>
                  </a:cubicBezTo>
                  <a:cubicBezTo>
                    <a:pt x="132419" y="211809"/>
                    <a:pt x="102805" y="270128"/>
                    <a:pt x="85023" y="303157"/>
                  </a:cubicBezTo>
                  <a:lnTo>
                    <a:pt x="84911" y="303380"/>
                  </a:lnTo>
                  <a:lnTo>
                    <a:pt x="90955" y="306852"/>
                  </a:lnTo>
                  <a:lnTo>
                    <a:pt x="91083" y="306645"/>
                  </a:lnTo>
                  <a:cubicBezTo>
                    <a:pt x="111008" y="274651"/>
                    <a:pt x="146459" y="220823"/>
                    <a:pt x="164145" y="194514"/>
                  </a:cubicBezTo>
                  <a:cubicBezTo>
                    <a:pt x="167679" y="189258"/>
                    <a:pt x="171293" y="186917"/>
                    <a:pt x="175898" y="186917"/>
                  </a:cubicBezTo>
                  <a:cubicBezTo>
                    <a:pt x="180504" y="186917"/>
                    <a:pt x="184133" y="189258"/>
                    <a:pt x="187651" y="194514"/>
                  </a:cubicBezTo>
                  <a:cubicBezTo>
                    <a:pt x="205577" y="221189"/>
                    <a:pt x="240917" y="274985"/>
                    <a:pt x="260633" y="306645"/>
                  </a:cubicBezTo>
                  <a:lnTo>
                    <a:pt x="260761" y="306852"/>
                  </a:lnTo>
                  <a:lnTo>
                    <a:pt x="266806" y="303380"/>
                  </a:lnTo>
                  <a:lnTo>
                    <a:pt x="266694" y="303157"/>
                  </a:lnTo>
                  <a:cubicBezTo>
                    <a:pt x="249296" y="270829"/>
                    <a:pt x="220097" y="213258"/>
                    <a:pt x="205705" y="184130"/>
                  </a:cubicBezTo>
                  <a:cubicBezTo>
                    <a:pt x="202907" y="178461"/>
                    <a:pt x="202683" y="174161"/>
                    <a:pt x="204985" y="170196"/>
                  </a:cubicBezTo>
                  <a:cubicBezTo>
                    <a:pt x="207288" y="166230"/>
                    <a:pt x="211142" y="164271"/>
                    <a:pt x="217474" y="163857"/>
                  </a:cubicBezTo>
                  <a:cubicBezTo>
                    <a:pt x="250303" y="161675"/>
                    <a:pt x="315130" y="158060"/>
                    <a:pt x="351477" y="156914"/>
                  </a:cubicBezTo>
                  <a:lnTo>
                    <a:pt x="351717" y="156898"/>
                  </a:lnTo>
                  <a:lnTo>
                    <a:pt x="351717" y="149954"/>
                  </a:lnTo>
                  <a:lnTo>
                    <a:pt x="351477" y="149938"/>
                  </a:lnTo>
                  <a:close/>
                </a:path>
              </a:pathLst>
            </a:custGeom>
            <a:solidFill>
              <a:srgbClr val="EC712E"/>
            </a:solidFill>
            <a:ln w="159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758C774-4E31-4482-8F2D-DC307C5B7577}"/>
                </a:ext>
              </a:extLst>
            </p:cNvPr>
            <p:cNvSpPr/>
            <p:nvPr/>
          </p:nvSpPr>
          <p:spPr>
            <a:xfrm>
              <a:off x="6722033" y="6049907"/>
              <a:ext cx="1201864" cy="312744"/>
            </a:xfrm>
            <a:custGeom>
              <a:avLst/>
              <a:gdLst>
                <a:gd name="connsiteX0" fmla="*/ 710820 w 1201864"/>
                <a:gd name="connsiteY0" fmla="*/ 45706 h 312744"/>
                <a:gd name="connsiteX1" fmla="*/ 710820 w 1201864"/>
                <a:gd name="connsiteY1" fmla="*/ 151005 h 312744"/>
                <a:gd name="connsiteX2" fmla="*/ 790422 w 1201864"/>
                <a:gd name="connsiteY2" fmla="*/ 151005 h 312744"/>
                <a:gd name="connsiteX3" fmla="*/ 835053 w 1201864"/>
                <a:gd name="connsiteY3" fmla="*/ 136545 h 312744"/>
                <a:gd name="connsiteX4" fmla="*/ 850899 w 1201864"/>
                <a:gd name="connsiteY4" fmla="*/ 100394 h 312744"/>
                <a:gd name="connsiteX5" fmla="*/ 834557 w 1201864"/>
                <a:gd name="connsiteY5" fmla="*/ 61616 h 312744"/>
                <a:gd name="connsiteX6" fmla="*/ 785769 w 1201864"/>
                <a:gd name="connsiteY6" fmla="*/ 45706 h 312744"/>
                <a:gd name="connsiteX7" fmla="*/ 466817 w 1201864"/>
                <a:gd name="connsiteY7" fmla="*/ 42155 h 312744"/>
                <a:gd name="connsiteX8" fmla="*/ 364652 w 1201864"/>
                <a:gd name="connsiteY8" fmla="*/ 155305 h 312744"/>
                <a:gd name="connsiteX9" fmla="*/ 466273 w 1201864"/>
                <a:gd name="connsiteY9" fmla="*/ 270192 h 312744"/>
                <a:gd name="connsiteX10" fmla="*/ 567879 w 1201864"/>
                <a:gd name="connsiteY10" fmla="*/ 157041 h 312744"/>
                <a:gd name="connsiteX11" fmla="*/ 466817 w 1201864"/>
                <a:gd name="connsiteY11" fmla="*/ 42155 h 312744"/>
                <a:gd name="connsiteX12" fmla="*/ 665007 w 1201864"/>
                <a:gd name="connsiteY12" fmla="*/ 2325 h 312744"/>
                <a:gd name="connsiteX13" fmla="*/ 786281 w 1201864"/>
                <a:gd name="connsiteY13" fmla="*/ 2325 h 312744"/>
                <a:gd name="connsiteX14" fmla="*/ 869177 w 1201864"/>
                <a:gd name="connsiteY14" fmla="*/ 28777 h 312744"/>
                <a:gd name="connsiteX15" fmla="*/ 900247 w 1201864"/>
                <a:gd name="connsiteY15" fmla="*/ 99534 h 312744"/>
                <a:gd name="connsiteX16" fmla="*/ 881090 w 1201864"/>
                <a:gd name="connsiteY16" fmla="*/ 154795 h 312744"/>
                <a:gd name="connsiteX17" fmla="*/ 830527 w 1201864"/>
                <a:gd name="connsiteY17" fmla="*/ 186280 h 312744"/>
                <a:gd name="connsiteX18" fmla="*/ 922410 w 1201864"/>
                <a:gd name="connsiteY18" fmla="*/ 309989 h 312744"/>
                <a:gd name="connsiteX19" fmla="*/ 865483 w 1201864"/>
                <a:gd name="connsiteY19" fmla="*/ 309989 h 312744"/>
                <a:gd name="connsiteX20" fmla="*/ 780940 w 1201864"/>
                <a:gd name="connsiteY20" fmla="*/ 193892 h 312744"/>
                <a:gd name="connsiteX21" fmla="*/ 710820 w 1201864"/>
                <a:gd name="connsiteY21" fmla="*/ 193892 h 312744"/>
                <a:gd name="connsiteX22" fmla="*/ 710820 w 1201864"/>
                <a:gd name="connsiteY22" fmla="*/ 309973 h 312744"/>
                <a:gd name="connsiteX23" fmla="*/ 665007 w 1201864"/>
                <a:gd name="connsiteY23" fmla="*/ 309973 h 312744"/>
                <a:gd name="connsiteX24" fmla="*/ 0 w 1201864"/>
                <a:gd name="connsiteY24" fmla="*/ 2309 h 312744"/>
                <a:gd name="connsiteX25" fmla="*/ 51042 w 1201864"/>
                <a:gd name="connsiteY25" fmla="*/ 2309 h 312744"/>
                <a:gd name="connsiteX26" fmla="*/ 196798 w 1201864"/>
                <a:gd name="connsiteY26" fmla="*/ 196584 h 312744"/>
                <a:gd name="connsiteX27" fmla="*/ 222048 w 1201864"/>
                <a:gd name="connsiteY27" fmla="*/ 235187 h 312744"/>
                <a:gd name="connsiteX28" fmla="*/ 221056 w 1201864"/>
                <a:gd name="connsiteY28" fmla="*/ 202062 h 312744"/>
                <a:gd name="connsiteX29" fmla="*/ 221072 w 1201864"/>
                <a:gd name="connsiteY29" fmla="*/ 202062 h 312744"/>
                <a:gd name="connsiteX30" fmla="*/ 221072 w 1201864"/>
                <a:gd name="connsiteY30" fmla="*/ 2309 h 312744"/>
                <a:gd name="connsiteX31" fmla="*/ 268932 w 1201864"/>
                <a:gd name="connsiteY31" fmla="*/ 2309 h 312744"/>
                <a:gd name="connsiteX32" fmla="*/ 268932 w 1201864"/>
                <a:gd name="connsiteY32" fmla="*/ 309973 h 312744"/>
                <a:gd name="connsiteX33" fmla="*/ 222719 w 1201864"/>
                <a:gd name="connsiteY33" fmla="*/ 309973 h 312744"/>
                <a:gd name="connsiteX34" fmla="*/ 68488 w 1201864"/>
                <a:gd name="connsiteY34" fmla="*/ 104662 h 312744"/>
                <a:gd name="connsiteX35" fmla="*/ 48276 w 1201864"/>
                <a:gd name="connsiteY35" fmla="*/ 72986 h 312744"/>
                <a:gd name="connsiteX36" fmla="*/ 49076 w 1201864"/>
                <a:gd name="connsiteY36" fmla="*/ 96827 h 312744"/>
                <a:gd name="connsiteX37" fmla="*/ 49076 w 1201864"/>
                <a:gd name="connsiteY37" fmla="*/ 309989 h 312744"/>
                <a:gd name="connsiteX38" fmla="*/ 0 w 1201864"/>
                <a:gd name="connsiteY38" fmla="*/ 309989 h 312744"/>
                <a:gd name="connsiteX39" fmla="*/ 1093927 w 1201864"/>
                <a:gd name="connsiteY39" fmla="*/ 382 h 312744"/>
                <a:gd name="connsiteX40" fmla="*/ 1198330 w 1201864"/>
                <a:gd name="connsiteY40" fmla="*/ 36453 h 312744"/>
                <a:gd name="connsiteX41" fmla="*/ 1170426 w 1201864"/>
                <a:gd name="connsiteY41" fmla="*/ 74929 h 312744"/>
                <a:gd name="connsiteX42" fmla="*/ 1094502 w 1201864"/>
                <a:gd name="connsiteY42" fmla="*/ 42537 h 312744"/>
                <a:gd name="connsiteX43" fmla="*/ 988164 w 1201864"/>
                <a:gd name="connsiteY43" fmla="*/ 155687 h 312744"/>
                <a:gd name="connsiteX44" fmla="*/ 1093927 w 1201864"/>
                <a:gd name="connsiteY44" fmla="*/ 270574 h 312744"/>
                <a:gd name="connsiteX45" fmla="*/ 1173385 w 1201864"/>
                <a:gd name="connsiteY45" fmla="*/ 233802 h 312744"/>
                <a:gd name="connsiteX46" fmla="*/ 1201864 w 1201864"/>
                <a:gd name="connsiteY46" fmla="*/ 273647 h 312744"/>
                <a:gd name="connsiteX47" fmla="*/ 1094518 w 1201864"/>
                <a:gd name="connsiteY47" fmla="*/ 312744 h 312744"/>
                <a:gd name="connsiteX48" fmla="*/ 936002 w 1201864"/>
                <a:gd name="connsiteY48" fmla="*/ 157423 h 312744"/>
                <a:gd name="connsiteX49" fmla="*/ 977514 w 1201864"/>
                <a:gd name="connsiteY49" fmla="*/ 47840 h 312744"/>
                <a:gd name="connsiteX50" fmla="*/ 1093927 w 1201864"/>
                <a:gd name="connsiteY50" fmla="*/ 382 h 312744"/>
                <a:gd name="connsiteX51" fmla="*/ 466321 w 1201864"/>
                <a:gd name="connsiteY51" fmla="*/ 0 h 312744"/>
                <a:gd name="connsiteX52" fmla="*/ 621144 w 1201864"/>
                <a:gd name="connsiteY52" fmla="*/ 155305 h 312744"/>
                <a:gd name="connsiteX53" fmla="*/ 466881 w 1201864"/>
                <a:gd name="connsiteY53" fmla="*/ 312362 h 312744"/>
                <a:gd name="connsiteX54" fmla="*/ 311483 w 1201864"/>
                <a:gd name="connsiteY54" fmla="*/ 157041 h 312744"/>
                <a:gd name="connsiteX55" fmla="*/ 352179 w 1201864"/>
                <a:gd name="connsiteY55" fmla="*/ 47458 h 312744"/>
                <a:gd name="connsiteX56" fmla="*/ 466321 w 1201864"/>
                <a:gd name="connsiteY56" fmla="*/ 0 h 31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01864" h="312744">
                  <a:moveTo>
                    <a:pt x="710820" y="45706"/>
                  </a:moveTo>
                  <a:lnTo>
                    <a:pt x="710820" y="151005"/>
                  </a:lnTo>
                  <a:lnTo>
                    <a:pt x="790422" y="151005"/>
                  </a:lnTo>
                  <a:cubicBezTo>
                    <a:pt x="809132" y="151005"/>
                    <a:pt x="824163" y="146132"/>
                    <a:pt x="835053" y="136545"/>
                  </a:cubicBezTo>
                  <a:cubicBezTo>
                    <a:pt x="845718" y="127165"/>
                    <a:pt x="850899" y="115332"/>
                    <a:pt x="850899" y="100394"/>
                  </a:cubicBezTo>
                  <a:cubicBezTo>
                    <a:pt x="850899" y="83688"/>
                    <a:pt x="845559" y="70996"/>
                    <a:pt x="834557" y="61616"/>
                  </a:cubicBezTo>
                  <a:cubicBezTo>
                    <a:pt x="823219" y="51949"/>
                    <a:pt x="806797" y="45849"/>
                    <a:pt x="785769" y="45706"/>
                  </a:cubicBezTo>
                  <a:close/>
                  <a:moveTo>
                    <a:pt x="466817" y="42155"/>
                  </a:moveTo>
                  <a:cubicBezTo>
                    <a:pt x="415967" y="42155"/>
                    <a:pt x="364652" y="77143"/>
                    <a:pt x="364652" y="155305"/>
                  </a:cubicBezTo>
                  <a:cubicBezTo>
                    <a:pt x="364652" y="212494"/>
                    <a:pt x="396074" y="270192"/>
                    <a:pt x="466273" y="270192"/>
                  </a:cubicBezTo>
                  <a:cubicBezTo>
                    <a:pt x="536457" y="270192"/>
                    <a:pt x="567879" y="213369"/>
                    <a:pt x="567879" y="157041"/>
                  </a:cubicBezTo>
                  <a:cubicBezTo>
                    <a:pt x="567879" y="72254"/>
                    <a:pt x="513446" y="42171"/>
                    <a:pt x="466817" y="42155"/>
                  </a:cubicBezTo>
                  <a:close/>
                  <a:moveTo>
                    <a:pt x="665007" y="2325"/>
                  </a:moveTo>
                  <a:lnTo>
                    <a:pt x="786281" y="2325"/>
                  </a:lnTo>
                  <a:cubicBezTo>
                    <a:pt x="821157" y="2325"/>
                    <a:pt x="849044" y="11960"/>
                    <a:pt x="869177" y="28777"/>
                  </a:cubicBezTo>
                  <a:cubicBezTo>
                    <a:pt x="889789" y="45993"/>
                    <a:pt x="900247" y="69801"/>
                    <a:pt x="900247" y="99534"/>
                  </a:cubicBezTo>
                  <a:cubicBezTo>
                    <a:pt x="900247" y="119616"/>
                    <a:pt x="893979" y="137691"/>
                    <a:pt x="881090" y="154795"/>
                  </a:cubicBezTo>
                  <a:cubicBezTo>
                    <a:pt x="872599" y="166071"/>
                    <a:pt x="859199" y="179735"/>
                    <a:pt x="830527" y="186280"/>
                  </a:cubicBezTo>
                  <a:lnTo>
                    <a:pt x="922410" y="309989"/>
                  </a:lnTo>
                  <a:lnTo>
                    <a:pt x="865483" y="309989"/>
                  </a:lnTo>
                  <a:lnTo>
                    <a:pt x="780940" y="193892"/>
                  </a:lnTo>
                  <a:lnTo>
                    <a:pt x="710820" y="193892"/>
                  </a:lnTo>
                  <a:lnTo>
                    <a:pt x="710820" y="309973"/>
                  </a:lnTo>
                  <a:lnTo>
                    <a:pt x="665007" y="309973"/>
                  </a:lnTo>
                  <a:close/>
                  <a:moveTo>
                    <a:pt x="0" y="2309"/>
                  </a:moveTo>
                  <a:lnTo>
                    <a:pt x="51042" y="2309"/>
                  </a:lnTo>
                  <a:lnTo>
                    <a:pt x="196798" y="196584"/>
                  </a:lnTo>
                  <a:cubicBezTo>
                    <a:pt x="206792" y="210073"/>
                    <a:pt x="216019" y="224836"/>
                    <a:pt x="222048" y="235187"/>
                  </a:cubicBezTo>
                  <a:cubicBezTo>
                    <a:pt x="221552" y="226285"/>
                    <a:pt x="221056" y="214229"/>
                    <a:pt x="221056" y="202062"/>
                  </a:cubicBezTo>
                  <a:lnTo>
                    <a:pt x="221072" y="202062"/>
                  </a:lnTo>
                  <a:lnTo>
                    <a:pt x="221072" y="2309"/>
                  </a:lnTo>
                  <a:lnTo>
                    <a:pt x="268932" y="2309"/>
                  </a:lnTo>
                  <a:lnTo>
                    <a:pt x="268932" y="309973"/>
                  </a:lnTo>
                  <a:lnTo>
                    <a:pt x="222719" y="309973"/>
                  </a:lnTo>
                  <a:lnTo>
                    <a:pt x="68488" y="104662"/>
                  </a:lnTo>
                  <a:cubicBezTo>
                    <a:pt x="61133" y="94756"/>
                    <a:pt x="53665" y="82430"/>
                    <a:pt x="48276" y="72986"/>
                  </a:cubicBezTo>
                  <a:cubicBezTo>
                    <a:pt x="48708" y="80169"/>
                    <a:pt x="49076" y="88832"/>
                    <a:pt x="49076" y="96827"/>
                  </a:cubicBezTo>
                  <a:lnTo>
                    <a:pt x="49076" y="309989"/>
                  </a:lnTo>
                  <a:lnTo>
                    <a:pt x="0" y="309989"/>
                  </a:lnTo>
                  <a:close/>
                  <a:moveTo>
                    <a:pt x="1093927" y="382"/>
                  </a:moveTo>
                  <a:cubicBezTo>
                    <a:pt x="1131441" y="382"/>
                    <a:pt x="1169147" y="12597"/>
                    <a:pt x="1198330" y="36453"/>
                  </a:cubicBezTo>
                  <a:lnTo>
                    <a:pt x="1170426" y="74929"/>
                  </a:lnTo>
                  <a:cubicBezTo>
                    <a:pt x="1149638" y="53366"/>
                    <a:pt x="1120903" y="42537"/>
                    <a:pt x="1094502" y="42537"/>
                  </a:cubicBezTo>
                  <a:cubicBezTo>
                    <a:pt x="1041573" y="42537"/>
                    <a:pt x="988164" y="77525"/>
                    <a:pt x="988164" y="155687"/>
                  </a:cubicBezTo>
                  <a:cubicBezTo>
                    <a:pt x="988164" y="212876"/>
                    <a:pt x="1020865" y="270574"/>
                    <a:pt x="1093927" y="270574"/>
                  </a:cubicBezTo>
                  <a:cubicBezTo>
                    <a:pt x="1129922" y="270574"/>
                    <a:pt x="1156067" y="254282"/>
                    <a:pt x="1173385" y="233802"/>
                  </a:cubicBezTo>
                  <a:lnTo>
                    <a:pt x="1201864" y="273647"/>
                  </a:lnTo>
                  <a:cubicBezTo>
                    <a:pt x="1175895" y="297440"/>
                    <a:pt x="1139980" y="312744"/>
                    <a:pt x="1094518" y="312744"/>
                  </a:cubicBezTo>
                  <a:cubicBezTo>
                    <a:pt x="990451" y="312744"/>
                    <a:pt x="936002" y="234614"/>
                    <a:pt x="936002" y="157423"/>
                  </a:cubicBezTo>
                  <a:cubicBezTo>
                    <a:pt x="936002" y="115412"/>
                    <a:pt x="950746" y="76490"/>
                    <a:pt x="977514" y="47840"/>
                  </a:cubicBezTo>
                  <a:cubicBezTo>
                    <a:pt x="1006505" y="16801"/>
                    <a:pt x="1046770" y="382"/>
                    <a:pt x="1093927" y="382"/>
                  </a:cubicBezTo>
                  <a:close/>
                  <a:moveTo>
                    <a:pt x="466321" y="0"/>
                  </a:moveTo>
                  <a:cubicBezTo>
                    <a:pt x="543269" y="0"/>
                    <a:pt x="621160" y="53350"/>
                    <a:pt x="621144" y="155305"/>
                  </a:cubicBezTo>
                  <a:cubicBezTo>
                    <a:pt x="621144" y="233356"/>
                    <a:pt x="568151" y="312362"/>
                    <a:pt x="466881" y="312362"/>
                  </a:cubicBezTo>
                  <a:cubicBezTo>
                    <a:pt x="364860" y="312362"/>
                    <a:pt x="311483" y="234232"/>
                    <a:pt x="311483" y="157041"/>
                  </a:cubicBezTo>
                  <a:cubicBezTo>
                    <a:pt x="311483" y="115030"/>
                    <a:pt x="325939" y="76108"/>
                    <a:pt x="352179" y="47458"/>
                  </a:cubicBezTo>
                  <a:cubicBezTo>
                    <a:pt x="380627" y="16419"/>
                    <a:pt x="420092" y="0"/>
                    <a:pt x="466321" y="0"/>
                  </a:cubicBezTo>
                  <a:close/>
                </a:path>
              </a:pathLst>
            </a:custGeom>
            <a:solidFill>
              <a:srgbClr val="EC712E"/>
            </a:solidFill>
            <a:ln w="159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E97A683-7B2A-4C86-98E7-4A67621E0C8D}"/>
                </a:ext>
              </a:extLst>
            </p:cNvPr>
            <p:cNvSpPr/>
            <p:nvPr/>
          </p:nvSpPr>
          <p:spPr>
            <a:xfrm>
              <a:off x="6300357" y="6013183"/>
              <a:ext cx="1599" cy="1592"/>
            </a:xfrm>
            <a:custGeom>
              <a:avLst/>
              <a:gdLst/>
              <a:ahLst/>
              <a:cxnLst/>
              <a:rect l="l" t="t" r="r" b="b"/>
              <a:pathLst>
                <a:path w="1599" h="1592"/>
              </a:pathLst>
            </a:custGeom>
            <a:solidFill>
              <a:srgbClr val="EC712E"/>
            </a:solidFill>
            <a:ln w="1599" cap="flat">
              <a:noFill/>
              <a:prstDash val="solid"/>
              <a:miter/>
            </a:ln>
          </p:spPr>
          <p:txBody>
            <a:bodyPr rtlCol="0" anchor="ctr"/>
            <a:lstStyle/>
            <a:p>
              <a:endParaRPr lang="en-US"/>
            </a:p>
          </p:txBody>
        </p:sp>
      </p:grpSp>
    </p:spTree>
    <p:extLst>
      <p:ext uri="{BB962C8B-B14F-4D97-AF65-F5344CB8AC3E}">
        <p14:creationId xmlns:p14="http://schemas.microsoft.com/office/powerpoint/2010/main" val="19740111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ortfolio Lap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1B22-AEFA-43E4-AB45-7C921953BAC7}"/>
              </a:ext>
            </a:extLst>
          </p:cNvPr>
          <p:cNvSpPr>
            <a:spLocks noGrp="1"/>
          </p:cNvSpPr>
          <p:nvPr>
            <p:ph type="title" hasCustomPrompt="1"/>
          </p:nvPr>
        </p:nvSpPr>
        <p:spPr/>
        <p:txBody>
          <a:bodyPr/>
          <a:lstStyle/>
          <a:p>
            <a:r>
              <a:rPr lang="en-US"/>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0" y="1470762"/>
            <a:ext cx="3886200" cy="3906101"/>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685800" y="5525080"/>
            <a:ext cx="3886200" cy="457200"/>
          </a:xfrm>
        </p:spPr>
        <p:txBody>
          <a:bodyPr/>
          <a:lstStyle>
            <a:lvl1pPr marL="0" indent="0" algn="l">
              <a:buNone/>
              <a:defRPr b="1">
                <a:solidFill>
                  <a:schemeClr val="tx2"/>
                </a:solidFill>
              </a:defRPr>
            </a:lvl1pPr>
          </a:lstStyle>
          <a:p>
            <a:pPr lvl="0"/>
            <a:r>
              <a:rPr lang="en-US"/>
              <a:t>website.com</a:t>
            </a:r>
          </a:p>
        </p:txBody>
      </p:sp>
      <p:pic>
        <p:nvPicPr>
          <p:cNvPr id="9" name="Picture 8">
            <a:extLst>
              <a:ext uri="{FF2B5EF4-FFF2-40B4-BE49-F238E27FC236}">
                <a16:creationId xmlns:a16="http://schemas.microsoft.com/office/drawing/2014/main" id="{00B70F33-D11C-4141-B6F7-7DCACB496F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452"/>
          <a:stretch/>
        </p:blipFill>
        <p:spPr>
          <a:xfrm>
            <a:off x="3850964" y="1091934"/>
            <a:ext cx="8341035" cy="5754406"/>
          </a:xfrm>
          <a:prstGeom prst="rect">
            <a:avLst/>
          </a:prstGeom>
        </p:spPr>
      </p:pic>
      <p:sp>
        <p:nvSpPr>
          <p:cNvPr id="10" name="Picture Placeholder 2">
            <a:extLst>
              <a:ext uri="{FF2B5EF4-FFF2-40B4-BE49-F238E27FC236}">
                <a16:creationId xmlns:a16="http://schemas.microsoft.com/office/drawing/2014/main" id="{D32B04B7-D92A-4B24-BE85-1D60FABB806A}"/>
              </a:ext>
            </a:extLst>
          </p:cNvPr>
          <p:cNvSpPr>
            <a:spLocks noGrp="1"/>
          </p:cNvSpPr>
          <p:nvPr>
            <p:ph type="pic" sz="quarter" idx="29" hasCustomPrompt="1"/>
          </p:nvPr>
        </p:nvSpPr>
        <p:spPr>
          <a:xfrm>
            <a:off x="5625707" y="1470762"/>
            <a:ext cx="6566292" cy="4092650"/>
          </a:xfrm>
          <a:noFill/>
        </p:spPr>
        <p:txBody>
          <a:bodyPr/>
          <a:lstStyle>
            <a:lvl1pPr marL="0" indent="0">
              <a:buNone/>
              <a:defRPr sz="1600" b="0"/>
            </a:lvl1pPr>
          </a:lstStyle>
          <a:p>
            <a:r>
              <a:rPr lang="en-US"/>
              <a:t>Click the icon to add a site image/screenshot</a:t>
            </a:r>
          </a:p>
          <a:p>
            <a:endParaRPr lang="en-US"/>
          </a:p>
        </p:txBody>
      </p:sp>
    </p:spTree>
    <p:extLst>
      <p:ext uri="{BB962C8B-B14F-4D97-AF65-F5344CB8AC3E}">
        <p14:creationId xmlns:p14="http://schemas.microsoft.com/office/powerpoint/2010/main" val="41696426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ortfolio Tab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39E1-8508-4152-846B-591EAB8CC924}"/>
              </a:ext>
            </a:extLst>
          </p:cNvPr>
          <p:cNvSpPr>
            <a:spLocks noGrp="1"/>
          </p:cNvSpPr>
          <p:nvPr>
            <p:ph type="title" hasCustomPrompt="1"/>
          </p:nvPr>
        </p:nvSpPr>
        <p:spPr/>
        <p:txBody>
          <a:bodyPr/>
          <a:lstStyle/>
          <a:p>
            <a:r>
              <a:rPr lang="en-US"/>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0" y="1435100"/>
            <a:ext cx="6082393" cy="3941763"/>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7285264" y="5869239"/>
            <a:ext cx="4076700" cy="457200"/>
          </a:xfrm>
        </p:spPr>
        <p:txBody>
          <a:bodyPr/>
          <a:lstStyle>
            <a:lvl1pPr marL="0" indent="0" algn="ctr">
              <a:buNone/>
              <a:defRPr b="1">
                <a:solidFill>
                  <a:schemeClr val="tx2"/>
                </a:solidFill>
              </a:defRPr>
            </a:lvl1pPr>
          </a:lstStyle>
          <a:p>
            <a:pPr lvl="0"/>
            <a:r>
              <a:rPr lang="en-US"/>
              <a:t>website.com</a:t>
            </a:r>
          </a:p>
        </p:txBody>
      </p:sp>
      <p:pic>
        <p:nvPicPr>
          <p:cNvPr id="12" name="Picture 11">
            <a:extLst>
              <a:ext uri="{FF2B5EF4-FFF2-40B4-BE49-F238E27FC236}">
                <a16:creationId xmlns:a16="http://schemas.microsoft.com/office/drawing/2014/main" id="{DD3E763F-EE84-4278-BC84-7BE1883B7F0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17" r="-5330"/>
          <a:stretch/>
        </p:blipFill>
        <p:spPr>
          <a:xfrm>
            <a:off x="7153718" y="1025620"/>
            <a:ext cx="4207105" cy="5361928"/>
          </a:xfrm>
          <a:prstGeom prst="rect">
            <a:avLst/>
          </a:prstGeom>
        </p:spPr>
      </p:pic>
      <p:sp>
        <p:nvSpPr>
          <p:cNvPr id="14" name="Picture Placeholder 3">
            <a:extLst>
              <a:ext uri="{FF2B5EF4-FFF2-40B4-BE49-F238E27FC236}">
                <a16:creationId xmlns:a16="http://schemas.microsoft.com/office/drawing/2014/main" id="{368E15FC-9154-4399-91C4-C82F86420296}"/>
              </a:ext>
            </a:extLst>
          </p:cNvPr>
          <p:cNvSpPr>
            <a:spLocks noGrp="1"/>
          </p:cNvSpPr>
          <p:nvPr>
            <p:ph type="pic" sz="quarter" idx="31" hasCustomPrompt="1"/>
          </p:nvPr>
        </p:nvSpPr>
        <p:spPr>
          <a:xfrm>
            <a:off x="7843317" y="1435100"/>
            <a:ext cx="2898587" cy="3854076"/>
          </a:xfrm>
          <a:noFill/>
        </p:spPr>
        <p:txBody>
          <a:bodyPr/>
          <a:lstStyle>
            <a:lvl1pPr marL="0" indent="0">
              <a:buNone/>
              <a:defRPr sz="1600" b="0"/>
            </a:lvl1pPr>
          </a:lstStyle>
          <a:p>
            <a:r>
              <a:rPr lang="en-US"/>
              <a:t>Click the icon to add a site image/screenshot</a:t>
            </a:r>
          </a:p>
          <a:p>
            <a:endParaRPr lang="en-US"/>
          </a:p>
        </p:txBody>
      </p:sp>
    </p:spTree>
    <p:extLst>
      <p:ext uri="{BB962C8B-B14F-4D97-AF65-F5344CB8AC3E}">
        <p14:creationId xmlns:p14="http://schemas.microsoft.com/office/powerpoint/2010/main" val="416037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ortfolio Horizontal Tab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5962-3A52-4F29-909D-E8F9FAA05D8C}"/>
              </a:ext>
            </a:extLst>
          </p:cNvPr>
          <p:cNvSpPr>
            <a:spLocks noGrp="1"/>
          </p:cNvSpPr>
          <p:nvPr>
            <p:ph type="title" hasCustomPrompt="1"/>
          </p:nvPr>
        </p:nvSpPr>
        <p:spPr/>
        <p:txBody>
          <a:bodyPr/>
          <a:lstStyle/>
          <a:p>
            <a:r>
              <a:rPr lang="en-US"/>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1" y="1308574"/>
            <a:ext cx="3886199" cy="4068290"/>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6304705" y="5869239"/>
            <a:ext cx="4076700" cy="457200"/>
          </a:xfrm>
        </p:spPr>
        <p:txBody>
          <a:bodyPr/>
          <a:lstStyle>
            <a:lvl1pPr marL="0" indent="0" algn="ctr">
              <a:buNone/>
              <a:defRPr b="1">
                <a:solidFill>
                  <a:schemeClr val="tx2"/>
                </a:solidFill>
              </a:defRPr>
            </a:lvl1pPr>
          </a:lstStyle>
          <a:p>
            <a:pPr lvl="0"/>
            <a:r>
              <a:rPr lang="en-US"/>
              <a:t>website.com</a:t>
            </a:r>
          </a:p>
        </p:txBody>
      </p:sp>
      <p:pic>
        <p:nvPicPr>
          <p:cNvPr id="12" name="Picture 11">
            <a:extLst>
              <a:ext uri="{FF2B5EF4-FFF2-40B4-BE49-F238E27FC236}">
                <a16:creationId xmlns:a16="http://schemas.microsoft.com/office/drawing/2014/main" id="{28B5A687-200B-40F1-BEC6-7264F56CC183}"/>
              </a:ext>
            </a:extLst>
          </p:cNvPr>
          <p:cNvPicPr>
            <a:picLocks noChangeAspect="1"/>
          </p:cNvPicPr>
          <p:nvPr userDrawn="1"/>
        </p:nvPicPr>
        <p:blipFill>
          <a:blip r:embed="rId2"/>
          <a:srcRect/>
          <a:stretch/>
        </p:blipFill>
        <p:spPr>
          <a:xfrm>
            <a:off x="4942114" y="1054959"/>
            <a:ext cx="6801883" cy="5305469"/>
          </a:xfrm>
          <a:prstGeom prst="rect">
            <a:avLst/>
          </a:prstGeom>
        </p:spPr>
      </p:pic>
      <p:sp>
        <p:nvSpPr>
          <p:cNvPr id="14" name="Picture Placeholder 2">
            <a:extLst>
              <a:ext uri="{FF2B5EF4-FFF2-40B4-BE49-F238E27FC236}">
                <a16:creationId xmlns:a16="http://schemas.microsoft.com/office/drawing/2014/main" id="{44E17401-6986-4CA4-842C-ABB02F0E3709}"/>
              </a:ext>
            </a:extLst>
          </p:cNvPr>
          <p:cNvSpPr>
            <a:spLocks noGrp="1"/>
          </p:cNvSpPr>
          <p:nvPr>
            <p:ph type="pic" sz="quarter" idx="31" hasCustomPrompt="1"/>
          </p:nvPr>
        </p:nvSpPr>
        <p:spPr>
          <a:xfrm>
            <a:off x="5779965" y="1308573"/>
            <a:ext cx="5147952" cy="3861944"/>
          </a:xfrm>
          <a:noFill/>
        </p:spPr>
        <p:txBody>
          <a:bodyPr/>
          <a:lstStyle>
            <a:lvl1pPr marL="0" indent="0">
              <a:buNone/>
              <a:defRPr sz="1600" b="0"/>
            </a:lvl1pPr>
          </a:lstStyle>
          <a:p>
            <a:r>
              <a:rPr lang="en-US"/>
              <a:t>Click the icon to add a site image/screenshot</a:t>
            </a:r>
          </a:p>
          <a:p>
            <a:endParaRPr lang="en-US"/>
          </a:p>
        </p:txBody>
      </p:sp>
    </p:spTree>
    <p:extLst>
      <p:ext uri="{BB962C8B-B14F-4D97-AF65-F5344CB8AC3E}">
        <p14:creationId xmlns:p14="http://schemas.microsoft.com/office/powerpoint/2010/main" val="10314975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ortfolio Mobile 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0883-3D0C-44C6-AA4E-B1D9D58CA7A7}"/>
              </a:ext>
            </a:extLst>
          </p:cNvPr>
          <p:cNvSpPr>
            <a:spLocks noGrp="1"/>
          </p:cNvSpPr>
          <p:nvPr>
            <p:ph type="title" hasCustomPrompt="1"/>
          </p:nvPr>
        </p:nvSpPr>
        <p:spPr/>
        <p:txBody>
          <a:bodyPr/>
          <a:lstStyle/>
          <a:p>
            <a:r>
              <a:rPr lang="en-US"/>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1" y="1391236"/>
            <a:ext cx="6253842" cy="3985627"/>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7035311" y="5869239"/>
            <a:ext cx="4076700" cy="457200"/>
          </a:xfrm>
        </p:spPr>
        <p:txBody>
          <a:bodyPr/>
          <a:lstStyle>
            <a:lvl1pPr marL="0" indent="0" algn="ctr">
              <a:buNone/>
              <a:defRPr b="1">
                <a:solidFill>
                  <a:schemeClr val="tx2"/>
                </a:solidFill>
              </a:defRPr>
            </a:lvl1pPr>
          </a:lstStyle>
          <a:p>
            <a:pPr lvl="0"/>
            <a:r>
              <a:rPr lang="en-US"/>
              <a:t>website.com</a:t>
            </a:r>
          </a:p>
        </p:txBody>
      </p:sp>
      <p:pic>
        <p:nvPicPr>
          <p:cNvPr id="9" name="Picture 8">
            <a:extLst>
              <a:ext uri="{FF2B5EF4-FFF2-40B4-BE49-F238E27FC236}">
                <a16:creationId xmlns:a16="http://schemas.microsoft.com/office/drawing/2014/main" id="{23810AF8-C962-406F-8167-F35C9C18A4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18776" y="876564"/>
            <a:ext cx="2621378" cy="5478494"/>
          </a:xfrm>
          <a:prstGeom prst="rect">
            <a:avLst/>
          </a:prstGeom>
        </p:spPr>
      </p:pic>
      <p:sp>
        <p:nvSpPr>
          <p:cNvPr id="10" name="Picture Placeholder 3">
            <a:extLst>
              <a:ext uri="{FF2B5EF4-FFF2-40B4-BE49-F238E27FC236}">
                <a16:creationId xmlns:a16="http://schemas.microsoft.com/office/drawing/2014/main" id="{BBD1D326-C353-4187-BB00-A1EFFE31C961}"/>
              </a:ext>
            </a:extLst>
          </p:cNvPr>
          <p:cNvSpPr>
            <a:spLocks noGrp="1"/>
          </p:cNvSpPr>
          <p:nvPr>
            <p:ph type="pic" sz="quarter" idx="31" hasCustomPrompt="1"/>
          </p:nvPr>
        </p:nvSpPr>
        <p:spPr>
          <a:xfrm>
            <a:off x="8093155" y="1391236"/>
            <a:ext cx="2075632" cy="3736135"/>
          </a:xfrm>
          <a:noFill/>
        </p:spPr>
        <p:txBody>
          <a:bodyPr/>
          <a:lstStyle>
            <a:lvl1pPr marL="0" indent="0">
              <a:buNone/>
              <a:defRPr sz="1600" b="0"/>
            </a:lvl1pPr>
          </a:lstStyle>
          <a:p>
            <a:r>
              <a:rPr lang="en-US"/>
              <a:t>Click the icon to add a site image/screenshot</a:t>
            </a:r>
          </a:p>
          <a:p>
            <a:endParaRPr lang="en-US"/>
          </a:p>
        </p:txBody>
      </p:sp>
    </p:spTree>
    <p:extLst>
      <p:ext uri="{BB962C8B-B14F-4D97-AF65-F5344CB8AC3E}">
        <p14:creationId xmlns:p14="http://schemas.microsoft.com/office/powerpoint/2010/main" val="24969263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ortfolio Laptop &amp; Mobile Pho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4B27B-4305-4C95-A04E-E3C5A7BE2009}"/>
              </a:ext>
            </a:extLst>
          </p:cNvPr>
          <p:cNvSpPr>
            <a:spLocks noGrp="1"/>
          </p:cNvSpPr>
          <p:nvPr>
            <p:ph type="title" hasCustomPrompt="1"/>
          </p:nvPr>
        </p:nvSpPr>
        <p:spPr/>
        <p:txBody>
          <a:bodyPr/>
          <a:lstStyle/>
          <a:p>
            <a:r>
              <a:rPr lang="en-US"/>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1" y="1371332"/>
            <a:ext cx="3633105" cy="4005531"/>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4989805" y="5640639"/>
            <a:ext cx="4076700" cy="457200"/>
          </a:xfrm>
        </p:spPr>
        <p:txBody>
          <a:bodyPr/>
          <a:lstStyle>
            <a:lvl1pPr marL="0" indent="0" algn="ctr">
              <a:buNone/>
              <a:defRPr b="1">
                <a:solidFill>
                  <a:schemeClr val="tx2"/>
                </a:solidFill>
              </a:defRPr>
            </a:lvl1pPr>
          </a:lstStyle>
          <a:p>
            <a:pPr lvl="0"/>
            <a:r>
              <a:rPr lang="en-US"/>
              <a:t>website.com</a:t>
            </a:r>
          </a:p>
        </p:txBody>
      </p:sp>
      <p:pic>
        <p:nvPicPr>
          <p:cNvPr id="12" name="Picture 11">
            <a:extLst>
              <a:ext uri="{FF2B5EF4-FFF2-40B4-BE49-F238E27FC236}">
                <a16:creationId xmlns:a16="http://schemas.microsoft.com/office/drawing/2014/main" id="{99C93D6C-74AA-4E55-AD3A-834951F763C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9465"/>
          <a:stretch/>
        </p:blipFill>
        <p:spPr>
          <a:xfrm>
            <a:off x="4252556" y="640992"/>
            <a:ext cx="7580211" cy="5008694"/>
          </a:xfrm>
          <a:prstGeom prst="rect">
            <a:avLst/>
          </a:prstGeom>
        </p:spPr>
      </p:pic>
      <p:sp>
        <p:nvSpPr>
          <p:cNvPr id="14" name="Picture Placeholder 2">
            <a:extLst>
              <a:ext uri="{FF2B5EF4-FFF2-40B4-BE49-F238E27FC236}">
                <a16:creationId xmlns:a16="http://schemas.microsoft.com/office/drawing/2014/main" id="{F39496A5-07A4-48D2-9D92-E818F98657DB}"/>
              </a:ext>
            </a:extLst>
          </p:cNvPr>
          <p:cNvSpPr>
            <a:spLocks noGrp="1"/>
          </p:cNvSpPr>
          <p:nvPr>
            <p:ph type="pic" sz="quarter" idx="31" hasCustomPrompt="1"/>
          </p:nvPr>
        </p:nvSpPr>
        <p:spPr>
          <a:xfrm>
            <a:off x="5401849" y="1371332"/>
            <a:ext cx="5277357" cy="3308244"/>
          </a:xfrm>
          <a:noFill/>
        </p:spPr>
        <p:txBody>
          <a:bodyPr/>
          <a:lstStyle>
            <a:lvl1pPr marL="0" indent="0">
              <a:buNone/>
              <a:defRPr sz="1600" b="0"/>
            </a:lvl1pPr>
          </a:lstStyle>
          <a:p>
            <a:r>
              <a:rPr lang="en-US"/>
              <a:t>Click the icon to add a site image/screenshot</a:t>
            </a:r>
          </a:p>
          <a:p>
            <a:endParaRPr lang="en-US"/>
          </a:p>
          <a:p>
            <a:endParaRPr lang="en-US"/>
          </a:p>
        </p:txBody>
      </p:sp>
    </p:spTree>
    <p:extLst>
      <p:ext uri="{BB962C8B-B14F-4D97-AF65-F5344CB8AC3E}">
        <p14:creationId xmlns:p14="http://schemas.microsoft.com/office/powerpoint/2010/main" val="1189846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ortfolio Tablet &amp; Mobile 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59D4-9F35-4021-BC91-E47E36CD7AC4}"/>
              </a:ext>
            </a:extLst>
          </p:cNvPr>
          <p:cNvSpPr>
            <a:spLocks noGrp="1"/>
          </p:cNvSpPr>
          <p:nvPr>
            <p:ph type="title" hasCustomPrompt="1"/>
          </p:nvPr>
        </p:nvSpPr>
        <p:spPr/>
        <p:txBody>
          <a:bodyPr/>
          <a:lstStyle/>
          <a:p>
            <a:r>
              <a:rPr lang="en-US"/>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1" y="1435100"/>
            <a:ext cx="5105400" cy="3941763"/>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5791201" y="5905500"/>
            <a:ext cx="4076700" cy="457200"/>
          </a:xfrm>
        </p:spPr>
        <p:txBody>
          <a:bodyPr/>
          <a:lstStyle>
            <a:lvl1pPr marL="0" indent="0" algn="ctr">
              <a:buNone/>
              <a:defRPr b="1">
                <a:solidFill>
                  <a:schemeClr val="tx2"/>
                </a:solidFill>
              </a:defRPr>
            </a:lvl1pPr>
          </a:lstStyle>
          <a:p>
            <a:pPr lvl="0"/>
            <a:r>
              <a:rPr lang="en-US"/>
              <a:t>website.com</a:t>
            </a:r>
          </a:p>
        </p:txBody>
      </p:sp>
      <p:pic>
        <p:nvPicPr>
          <p:cNvPr id="12" name="Picture 11">
            <a:extLst>
              <a:ext uri="{FF2B5EF4-FFF2-40B4-BE49-F238E27FC236}">
                <a16:creationId xmlns:a16="http://schemas.microsoft.com/office/drawing/2014/main" id="{DD3E763F-EE84-4278-BC84-7BE1883B7F0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17" r="-5330"/>
          <a:stretch/>
        </p:blipFill>
        <p:spPr>
          <a:xfrm>
            <a:off x="6444344" y="1025620"/>
            <a:ext cx="4207105" cy="5361928"/>
          </a:xfrm>
          <a:prstGeom prst="rect">
            <a:avLst/>
          </a:prstGeom>
        </p:spPr>
      </p:pic>
      <p:sp>
        <p:nvSpPr>
          <p:cNvPr id="14" name="Picture Placeholder 3">
            <a:extLst>
              <a:ext uri="{FF2B5EF4-FFF2-40B4-BE49-F238E27FC236}">
                <a16:creationId xmlns:a16="http://schemas.microsoft.com/office/drawing/2014/main" id="{368E15FC-9154-4399-91C4-C82F86420296}"/>
              </a:ext>
            </a:extLst>
          </p:cNvPr>
          <p:cNvSpPr>
            <a:spLocks noGrp="1"/>
          </p:cNvSpPr>
          <p:nvPr>
            <p:ph type="pic" sz="quarter" idx="31" hasCustomPrompt="1"/>
          </p:nvPr>
        </p:nvSpPr>
        <p:spPr>
          <a:xfrm>
            <a:off x="7133943" y="1435100"/>
            <a:ext cx="2898587" cy="3854076"/>
          </a:xfrm>
          <a:noFill/>
        </p:spPr>
        <p:txBody>
          <a:bodyPr/>
          <a:lstStyle>
            <a:lvl1pPr marL="0" indent="0">
              <a:buNone/>
              <a:defRPr sz="1600" b="0"/>
            </a:lvl1pPr>
          </a:lstStyle>
          <a:p>
            <a:r>
              <a:rPr lang="en-US"/>
              <a:t>Click the icon to add a site image/screenshot</a:t>
            </a:r>
          </a:p>
          <a:p>
            <a:endParaRPr lang="en-US"/>
          </a:p>
        </p:txBody>
      </p:sp>
    </p:spTree>
    <p:extLst>
      <p:ext uri="{BB962C8B-B14F-4D97-AF65-F5344CB8AC3E}">
        <p14:creationId xmlns:p14="http://schemas.microsoft.com/office/powerpoint/2010/main" val="6289462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Featured-Content &amp;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6489-C776-45DA-ABE0-CE09599794D1}"/>
              </a:ext>
            </a:extLst>
          </p:cNvPr>
          <p:cNvSpPr>
            <a:spLocks noGrp="1"/>
          </p:cNvSpPr>
          <p:nvPr>
            <p:ph type="title" hasCustomPrompt="1"/>
          </p:nvPr>
        </p:nvSpPr>
        <p:spPr/>
        <p:txBody>
          <a:bodyPr/>
          <a:lstStyle/>
          <a:p>
            <a:r>
              <a:rPr lang="en-US"/>
              <a:t>Section name  :  Page title</a:t>
            </a:r>
          </a:p>
        </p:txBody>
      </p:sp>
      <p:sp>
        <p:nvSpPr>
          <p:cNvPr id="15" name="Text Placeholder 3">
            <a:extLst>
              <a:ext uri="{FF2B5EF4-FFF2-40B4-BE49-F238E27FC236}">
                <a16:creationId xmlns:a16="http://schemas.microsoft.com/office/drawing/2014/main" id="{4526A367-871B-4549-89D6-54AFD4C37CB0}"/>
              </a:ext>
            </a:extLst>
          </p:cNvPr>
          <p:cNvSpPr>
            <a:spLocks noGrp="1"/>
          </p:cNvSpPr>
          <p:nvPr>
            <p:ph type="body" sz="quarter" idx="10"/>
          </p:nvPr>
        </p:nvSpPr>
        <p:spPr>
          <a:xfrm>
            <a:off x="685800" y="4648200"/>
            <a:ext cx="5094514" cy="1023257"/>
          </a:xfrm>
        </p:spPr>
        <p:txBody>
          <a:bodyPr/>
          <a:lstStyle>
            <a:lvl1pPr marL="0" indent="0">
              <a:buNone/>
              <a:defRPr sz="1700" b="1"/>
            </a:lvl1pPr>
            <a:lvl2pPr marL="0" indent="0">
              <a:buNone/>
              <a:defRPr sz="1400"/>
            </a:lvl2pPr>
            <a:lvl3pPr marL="174625" indent="-174625">
              <a:buFont typeface="Arial" panose="020B0604020202020204" pitchFamily="34" charset="0"/>
              <a:buChar char="•"/>
              <a:defRPr sz="1400"/>
            </a:lvl3pPr>
          </a:lstStyle>
          <a:p>
            <a:pPr lvl="0"/>
            <a:r>
              <a:rPr lang="en-US"/>
              <a:t>Click to edit Master text styles</a:t>
            </a:r>
          </a:p>
          <a:p>
            <a:pPr lvl="1"/>
            <a:r>
              <a:rPr lang="en-US"/>
              <a:t>Second level</a:t>
            </a:r>
          </a:p>
          <a:p>
            <a:pPr lvl="2"/>
            <a:r>
              <a:rPr lang="en-US"/>
              <a:t>Third level</a:t>
            </a:r>
          </a:p>
        </p:txBody>
      </p:sp>
      <p:sp>
        <p:nvSpPr>
          <p:cNvPr id="6" name="Text Placeholder 4">
            <a:extLst>
              <a:ext uri="{FF2B5EF4-FFF2-40B4-BE49-F238E27FC236}">
                <a16:creationId xmlns:a16="http://schemas.microsoft.com/office/drawing/2014/main" id="{94A1F677-5D9D-4F36-A70E-EE3C556A2307}"/>
              </a:ext>
            </a:extLst>
          </p:cNvPr>
          <p:cNvSpPr>
            <a:spLocks noGrp="1"/>
          </p:cNvSpPr>
          <p:nvPr>
            <p:ph type="body" sz="quarter" idx="30" hasCustomPrompt="1"/>
          </p:nvPr>
        </p:nvSpPr>
        <p:spPr>
          <a:xfrm>
            <a:off x="685800" y="5684180"/>
            <a:ext cx="5094514" cy="457200"/>
          </a:xfrm>
        </p:spPr>
        <p:txBody>
          <a:bodyPr/>
          <a:lstStyle>
            <a:lvl1pPr marL="0" indent="0" algn="l">
              <a:buNone/>
              <a:defRPr b="1">
                <a:solidFill>
                  <a:schemeClr val="tx2"/>
                </a:solidFill>
              </a:defRPr>
            </a:lvl1pPr>
          </a:lstStyle>
          <a:p>
            <a:pPr lvl="0"/>
            <a:r>
              <a:rPr lang="en-US"/>
              <a:t>website.com</a:t>
            </a:r>
          </a:p>
        </p:txBody>
      </p:sp>
      <p:sp>
        <p:nvSpPr>
          <p:cNvPr id="7" name="Text Placeholder 3">
            <a:extLst>
              <a:ext uri="{FF2B5EF4-FFF2-40B4-BE49-F238E27FC236}">
                <a16:creationId xmlns:a16="http://schemas.microsoft.com/office/drawing/2014/main" id="{C0C7515C-2235-4B42-ACE9-F8E3091058B0}"/>
              </a:ext>
            </a:extLst>
          </p:cNvPr>
          <p:cNvSpPr>
            <a:spLocks noGrp="1"/>
          </p:cNvSpPr>
          <p:nvPr>
            <p:ph type="body" sz="quarter" idx="31"/>
          </p:nvPr>
        </p:nvSpPr>
        <p:spPr>
          <a:xfrm>
            <a:off x="6411688" y="4648200"/>
            <a:ext cx="5094512" cy="1023257"/>
          </a:xfrm>
        </p:spPr>
        <p:txBody>
          <a:bodyPr/>
          <a:lstStyle>
            <a:lvl1pPr marL="0" indent="0">
              <a:buNone/>
              <a:defRPr sz="1700" b="1"/>
            </a:lvl1pPr>
            <a:lvl2pPr marL="0" indent="0">
              <a:buNone/>
              <a:defRPr sz="1400"/>
            </a:lvl2pPr>
            <a:lvl3pPr marL="174625" indent="-174625">
              <a:buFont typeface="Arial" panose="020B0604020202020204" pitchFamily="34" charset="0"/>
              <a:buChar char="•"/>
              <a:defRPr sz="1400"/>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F3B1CDDE-E2FF-4A30-8697-CD72ECBE533D}"/>
              </a:ext>
            </a:extLst>
          </p:cNvPr>
          <p:cNvSpPr>
            <a:spLocks noGrp="1"/>
          </p:cNvSpPr>
          <p:nvPr>
            <p:ph type="body" sz="quarter" idx="32" hasCustomPrompt="1"/>
          </p:nvPr>
        </p:nvSpPr>
        <p:spPr>
          <a:xfrm>
            <a:off x="6411686" y="5684180"/>
            <a:ext cx="5094514" cy="457200"/>
          </a:xfrm>
        </p:spPr>
        <p:txBody>
          <a:bodyPr/>
          <a:lstStyle>
            <a:lvl1pPr marL="0" indent="0" algn="l">
              <a:buNone/>
              <a:defRPr b="1">
                <a:solidFill>
                  <a:schemeClr val="tx2"/>
                </a:solidFill>
              </a:defRPr>
            </a:lvl1pPr>
          </a:lstStyle>
          <a:p>
            <a:pPr lvl="0"/>
            <a:r>
              <a:rPr lang="en-US"/>
              <a:t>website.com</a:t>
            </a:r>
          </a:p>
        </p:txBody>
      </p:sp>
      <p:sp>
        <p:nvSpPr>
          <p:cNvPr id="3" name="Picture Placeholder 2">
            <a:extLst>
              <a:ext uri="{FF2B5EF4-FFF2-40B4-BE49-F238E27FC236}">
                <a16:creationId xmlns:a16="http://schemas.microsoft.com/office/drawing/2014/main" id="{04A957A3-B290-413C-B61D-050ACE7F7A54}"/>
              </a:ext>
            </a:extLst>
          </p:cNvPr>
          <p:cNvSpPr>
            <a:spLocks noGrp="1"/>
          </p:cNvSpPr>
          <p:nvPr>
            <p:ph type="pic" sz="quarter" idx="33" hasCustomPrompt="1"/>
          </p:nvPr>
        </p:nvSpPr>
        <p:spPr>
          <a:xfrm>
            <a:off x="685800" y="1066800"/>
            <a:ext cx="5082730" cy="3382071"/>
          </a:xfr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a:t>Click the icon to add image</a:t>
            </a:r>
          </a:p>
        </p:txBody>
      </p:sp>
      <p:sp>
        <p:nvSpPr>
          <p:cNvPr id="11" name="Picture Placeholder 2">
            <a:extLst>
              <a:ext uri="{FF2B5EF4-FFF2-40B4-BE49-F238E27FC236}">
                <a16:creationId xmlns:a16="http://schemas.microsoft.com/office/drawing/2014/main" id="{B8AC0541-F6AC-41E4-B3B8-F0BF191FD19C}"/>
              </a:ext>
            </a:extLst>
          </p:cNvPr>
          <p:cNvSpPr>
            <a:spLocks noGrp="1"/>
          </p:cNvSpPr>
          <p:nvPr>
            <p:ph type="pic" sz="quarter" idx="34" hasCustomPrompt="1"/>
          </p:nvPr>
        </p:nvSpPr>
        <p:spPr>
          <a:xfrm>
            <a:off x="6411688" y="1066800"/>
            <a:ext cx="5082730" cy="3382071"/>
          </a:xfr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a:t>Click the icon to add image</a:t>
            </a:r>
          </a:p>
        </p:txBody>
      </p:sp>
    </p:spTree>
    <p:extLst>
      <p:ext uri="{BB962C8B-B14F-4D97-AF65-F5344CB8AC3E}">
        <p14:creationId xmlns:p14="http://schemas.microsoft.com/office/powerpoint/2010/main" val="26122122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ur Featured, Picture &amp; Caption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BEB2-2B7D-4FA9-962D-35A57CD591D4}"/>
              </a:ext>
            </a:extLst>
          </p:cNvPr>
          <p:cNvSpPr>
            <a:spLocks noGrp="1"/>
          </p:cNvSpPr>
          <p:nvPr>
            <p:ph type="title" hasCustomPrompt="1"/>
          </p:nvPr>
        </p:nvSpPr>
        <p:spPr/>
        <p:txBody>
          <a:bodyPr/>
          <a:lstStyle/>
          <a:p>
            <a:r>
              <a:rPr lang="en-US"/>
              <a:t>Section name  :  Page title</a:t>
            </a:r>
          </a:p>
        </p:txBody>
      </p:sp>
      <p:sp>
        <p:nvSpPr>
          <p:cNvPr id="9" name="Content Placeholder 2">
            <a:extLst>
              <a:ext uri="{FF2B5EF4-FFF2-40B4-BE49-F238E27FC236}">
                <a16:creationId xmlns:a16="http://schemas.microsoft.com/office/drawing/2014/main" id="{7ACE0BA0-21F7-4EF7-B114-1A8770DA1B71}"/>
              </a:ext>
            </a:extLst>
          </p:cNvPr>
          <p:cNvSpPr>
            <a:spLocks noGrp="1"/>
          </p:cNvSpPr>
          <p:nvPr>
            <p:ph idx="1"/>
          </p:nvPr>
        </p:nvSpPr>
        <p:spPr>
          <a:xfrm>
            <a:off x="4305299" y="1060714"/>
            <a:ext cx="1352611" cy="734632"/>
          </a:xfrm>
          <a:prstGeom prst="rect">
            <a:avLst/>
          </a:prstGeom>
        </p:spPr>
        <p:txBody>
          <a:bodyPr tIns="0" bIns="0">
            <a:noAutofit/>
          </a:bodyPr>
          <a:lstStyle>
            <a:lvl1pPr marL="0" indent="0">
              <a:buNone/>
              <a:defRPr sz="1600" b="1"/>
            </a:lvl1pPr>
          </a:lstStyle>
          <a:p>
            <a:pPr lvl="0"/>
            <a:r>
              <a:rPr lang="en-US"/>
              <a:t>Click to edit Master text styles</a:t>
            </a:r>
          </a:p>
        </p:txBody>
      </p:sp>
      <p:sp>
        <p:nvSpPr>
          <p:cNvPr id="19" name="Content Placeholder 2">
            <a:extLst>
              <a:ext uri="{FF2B5EF4-FFF2-40B4-BE49-F238E27FC236}">
                <a16:creationId xmlns:a16="http://schemas.microsoft.com/office/drawing/2014/main" id="{A70E77A5-27D9-7840-A4FC-D0BA0763CF67}"/>
              </a:ext>
            </a:extLst>
          </p:cNvPr>
          <p:cNvSpPr>
            <a:spLocks noGrp="1"/>
          </p:cNvSpPr>
          <p:nvPr>
            <p:ph idx="32"/>
          </p:nvPr>
        </p:nvSpPr>
        <p:spPr>
          <a:xfrm>
            <a:off x="10150179" y="1060714"/>
            <a:ext cx="1352611" cy="734632"/>
          </a:xfrm>
          <a:prstGeom prst="rect">
            <a:avLst/>
          </a:prstGeom>
        </p:spPr>
        <p:txBody>
          <a:bodyPr tIns="0" bIns="0">
            <a:noAutofit/>
          </a:bodyPr>
          <a:lstStyle>
            <a:lvl1pPr marL="0" indent="0">
              <a:buNone/>
              <a:defRPr sz="1600" b="1"/>
            </a:lvl1pPr>
          </a:lstStyle>
          <a:p>
            <a:pPr lvl="0"/>
            <a:r>
              <a:rPr lang="en-US"/>
              <a:t>Click to edit Master text styles</a:t>
            </a:r>
          </a:p>
        </p:txBody>
      </p:sp>
      <p:sp>
        <p:nvSpPr>
          <p:cNvPr id="13" name="Content Placeholder 2">
            <a:extLst>
              <a:ext uri="{FF2B5EF4-FFF2-40B4-BE49-F238E27FC236}">
                <a16:creationId xmlns:a16="http://schemas.microsoft.com/office/drawing/2014/main" id="{4595C26B-0423-4041-BACF-BA8617D9E443}"/>
              </a:ext>
            </a:extLst>
          </p:cNvPr>
          <p:cNvSpPr>
            <a:spLocks noGrp="1"/>
          </p:cNvSpPr>
          <p:nvPr>
            <p:ph idx="33"/>
          </p:nvPr>
        </p:nvSpPr>
        <p:spPr>
          <a:xfrm>
            <a:off x="4305299" y="3913419"/>
            <a:ext cx="1352611" cy="734632"/>
          </a:xfrm>
          <a:prstGeom prst="rect">
            <a:avLst/>
          </a:prstGeom>
        </p:spPr>
        <p:txBody>
          <a:bodyPr tIns="0" bIns="0">
            <a:noAutofit/>
          </a:bodyPr>
          <a:lstStyle>
            <a:lvl1pPr marL="0" indent="0">
              <a:buNone/>
              <a:defRPr sz="1600" b="1"/>
            </a:lvl1pPr>
          </a:lstStyle>
          <a:p>
            <a:pPr lvl="0"/>
            <a:r>
              <a:rPr lang="en-US"/>
              <a:t>Click to edit Master text styles</a:t>
            </a:r>
          </a:p>
        </p:txBody>
      </p:sp>
      <p:sp>
        <p:nvSpPr>
          <p:cNvPr id="15" name="Content Placeholder 2">
            <a:extLst>
              <a:ext uri="{FF2B5EF4-FFF2-40B4-BE49-F238E27FC236}">
                <a16:creationId xmlns:a16="http://schemas.microsoft.com/office/drawing/2014/main" id="{79C8A6BE-2052-4278-A4AF-099A6E681AF0}"/>
              </a:ext>
            </a:extLst>
          </p:cNvPr>
          <p:cNvSpPr>
            <a:spLocks noGrp="1"/>
          </p:cNvSpPr>
          <p:nvPr>
            <p:ph idx="34"/>
          </p:nvPr>
        </p:nvSpPr>
        <p:spPr>
          <a:xfrm>
            <a:off x="10150179" y="3913419"/>
            <a:ext cx="1352611" cy="734632"/>
          </a:xfrm>
          <a:prstGeom prst="rect">
            <a:avLst/>
          </a:prstGeom>
        </p:spPr>
        <p:txBody>
          <a:bodyPr tIns="0" bIns="0">
            <a:noAutofit/>
          </a:bodyPr>
          <a:lstStyle>
            <a:lvl1pPr marL="0" indent="0">
              <a:buNone/>
              <a:defRPr sz="1600" b="1"/>
            </a:lvl1pPr>
          </a:lstStyle>
          <a:p>
            <a:pPr lvl="0"/>
            <a:r>
              <a:rPr lang="en-US"/>
              <a:t>Click to edit Master text styles</a:t>
            </a:r>
          </a:p>
        </p:txBody>
      </p:sp>
      <p:sp>
        <p:nvSpPr>
          <p:cNvPr id="4" name="Picture Placeholder 3">
            <a:extLst>
              <a:ext uri="{FF2B5EF4-FFF2-40B4-BE49-F238E27FC236}">
                <a16:creationId xmlns:a16="http://schemas.microsoft.com/office/drawing/2014/main" id="{BC1DB1C7-B116-4961-97EE-A2B225E4A321}"/>
              </a:ext>
            </a:extLst>
          </p:cNvPr>
          <p:cNvSpPr>
            <a:spLocks noGrp="1"/>
          </p:cNvSpPr>
          <p:nvPr>
            <p:ph type="pic" sz="quarter" idx="24" hasCustomPrompt="1"/>
          </p:nvPr>
        </p:nvSpPr>
        <p:spPr>
          <a:xfrm>
            <a:off x="685799" y="1066798"/>
            <a:ext cx="3361407" cy="2560320"/>
          </a:xfrm>
          <a:prstGeom prst="rect">
            <a:avLst/>
          </a:prstGeo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a:t>Click the icon to add image</a:t>
            </a:r>
          </a:p>
          <a:p>
            <a:endParaRPr lang="en-US"/>
          </a:p>
        </p:txBody>
      </p:sp>
      <p:sp>
        <p:nvSpPr>
          <p:cNvPr id="23" name="Picture Placeholder 3">
            <a:extLst>
              <a:ext uri="{FF2B5EF4-FFF2-40B4-BE49-F238E27FC236}">
                <a16:creationId xmlns:a16="http://schemas.microsoft.com/office/drawing/2014/main" id="{FE185510-0467-4513-B7DC-F50C7B76C792}"/>
              </a:ext>
            </a:extLst>
          </p:cNvPr>
          <p:cNvSpPr>
            <a:spLocks noGrp="1"/>
          </p:cNvSpPr>
          <p:nvPr>
            <p:ph type="pic" sz="quarter" idx="28" hasCustomPrompt="1"/>
          </p:nvPr>
        </p:nvSpPr>
        <p:spPr>
          <a:xfrm>
            <a:off x="685799" y="3916680"/>
            <a:ext cx="3361407" cy="2560320"/>
          </a:xfrm>
          <a:prstGeom prst="rect">
            <a:avLst/>
          </a:prstGeo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a:t>Click the icon to add image</a:t>
            </a:r>
          </a:p>
          <a:p>
            <a:endParaRPr lang="en-US"/>
          </a:p>
        </p:txBody>
      </p:sp>
      <p:sp>
        <p:nvSpPr>
          <p:cNvPr id="25" name="Picture Placeholder 3">
            <a:extLst>
              <a:ext uri="{FF2B5EF4-FFF2-40B4-BE49-F238E27FC236}">
                <a16:creationId xmlns:a16="http://schemas.microsoft.com/office/drawing/2014/main" id="{7446F054-196E-45A7-9E8A-B5AFEEFE07C9}"/>
              </a:ext>
            </a:extLst>
          </p:cNvPr>
          <p:cNvSpPr>
            <a:spLocks noGrp="1"/>
          </p:cNvSpPr>
          <p:nvPr>
            <p:ph type="pic" sz="quarter" idx="30" hasCustomPrompt="1"/>
          </p:nvPr>
        </p:nvSpPr>
        <p:spPr>
          <a:xfrm>
            <a:off x="6484959" y="3916678"/>
            <a:ext cx="3361407" cy="2560320"/>
          </a:xfrm>
          <a:prstGeom prst="rect">
            <a:avLst/>
          </a:prstGeo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a:t>Click the icon to add image</a:t>
            </a:r>
          </a:p>
          <a:p>
            <a:endParaRPr lang="en-US"/>
          </a:p>
        </p:txBody>
      </p:sp>
      <p:sp>
        <p:nvSpPr>
          <p:cNvPr id="18" name="Picture Placeholder 3">
            <a:extLst>
              <a:ext uri="{FF2B5EF4-FFF2-40B4-BE49-F238E27FC236}">
                <a16:creationId xmlns:a16="http://schemas.microsoft.com/office/drawing/2014/main" id="{7A855A5C-F758-0843-807E-9460FDA50B22}"/>
              </a:ext>
            </a:extLst>
          </p:cNvPr>
          <p:cNvSpPr>
            <a:spLocks noGrp="1"/>
          </p:cNvSpPr>
          <p:nvPr>
            <p:ph type="pic" sz="quarter" idx="31" hasCustomPrompt="1"/>
          </p:nvPr>
        </p:nvSpPr>
        <p:spPr>
          <a:xfrm>
            <a:off x="6490163" y="1066798"/>
            <a:ext cx="3361407" cy="2560320"/>
          </a:xfrm>
          <a:prstGeom prst="rect">
            <a:avLst/>
          </a:prstGeo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a:t>Click the icon to add image</a:t>
            </a:r>
          </a:p>
          <a:p>
            <a:endParaRPr lang="en-US"/>
          </a:p>
        </p:txBody>
      </p:sp>
    </p:spTree>
    <p:extLst>
      <p:ext uri="{BB962C8B-B14F-4D97-AF65-F5344CB8AC3E}">
        <p14:creationId xmlns:p14="http://schemas.microsoft.com/office/powerpoint/2010/main" val="19112238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2" name="Table Placeholder 11">
            <a:extLst>
              <a:ext uri="{FF2B5EF4-FFF2-40B4-BE49-F238E27FC236}">
                <a16:creationId xmlns:a16="http://schemas.microsoft.com/office/drawing/2014/main" id="{A594272F-F2EA-4042-B95F-AEA539AD9B3A}"/>
              </a:ext>
            </a:extLst>
          </p:cNvPr>
          <p:cNvSpPr>
            <a:spLocks noGrp="1"/>
          </p:cNvSpPr>
          <p:nvPr>
            <p:ph type="tbl" sz="quarter" idx="24" hasCustomPrompt="1"/>
          </p:nvPr>
        </p:nvSpPr>
        <p:spPr>
          <a:xfrm>
            <a:off x="685800" y="2095499"/>
            <a:ext cx="6934200" cy="3848101"/>
          </a:xfrm>
          <a:prstGeom prst="rect">
            <a:avLst/>
          </a:prstGeom>
        </p:spPr>
        <p:txBody>
          <a:bodyPr/>
          <a:lstStyle>
            <a:lvl1pPr marL="0" indent="0">
              <a:buFontTx/>
              <a:buNone/>
              <a:defRPr b="0"/>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a:t>Click the icon to add table</a:t>
            </a:r>
          </a:p>
        </p:txBody>
      </p:sp>
      <p:sp>
        <p:nvSpPr>
          <p:cNvPr id="2" name="Title 1">
            <a:extLst>
              <a:ext uri="{FF2B5EF4-FFF2-40B4-BE49-F238E27FC236}">
                <a16:creationId xmlns:a16="http://schemas.microsoft.com/office/drawing/2014/main" id="{9081A35E-9C3B-4211-B907-8AC131BCEB78}"/>
              </a:ext>
            </a:extLst>
          </p:cNvPr>
          <p:cNvSpPr>
            <a:spLocks noGrp="1"/>
          </p:cNvSpPr>
          <p:nvPr>
            <p:ph type="title"/>
          </p:nvPr>
        </p:nvSpPr>
        <p:spPr>
          <a:xfrm>
            <a:off x="685800" y="584367"/>
            <a:ext cx="6934200" cy="758179"/>
          </a:xfrm>
        </p:spPr>
        <p:txBody>
          <a:bodyPr anchor="t"/>
          <a:lstStyle>
            <a:lvl1pPr>
              <a:defRPr sz="4000" cap="none" spc="0" baseline="0">
                <a:latin typeface="Roboto Light" pitchFamily="2" charset="0"/>
                <a:ea typeface="Roboto Light" pitchFamily="2" charset="0"/>
              </a:defRPr>
            </a:lvl1pPr>
          </a:lstStyle>
          <a:p>
            <a:r>
              <a:rPr lang="en-US"/>
              <a:t>Click to edit Master title style</a:t>
            </a:r>
          </a:p>
        </p:txBody>
      </p:sp>
      <p:pic>
        <p:nvPicPr>
          <p:cNvPr id="4" name="Picture 3" descr="Shape&#10;&#10;Description automatically generated">
            <a:extLst>
              <a:ext uri="{FF2B5EF4-FFF2-40B4-BE49-F238E27FC236}">
                <a16:creationId xmlns:a16="http://schemas.microsoft.com/office/drawing/2014/main" id="{95C3A577-FD7D-6C79-FD80-37D7C70385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87994" y="0"/>
            <a:ext cx="4004006" cy="6858000"/>
          </a:xfrm>
          <a:prstGeom prst="rect">
            <a:avLst/>
          </a:prstGeom>
        </p:spPr>
      </p:pic>
    </p:spTree>
    <p:extLst>
      <p:ext uri="{BB962C8B-B14F-4D97-AF65-F5344CB8AC3E}">
        <p14:creationId xmlns:p14="http://schemas.microsoft.com/office/powerpoint/2010/main" val="25599149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Agenda">
    <p:spTree>
      <p:nvGrpSpPr>
        <p:cNvPr id="1" name=""/>
        <p:cNvGrpSpPr/>
        <p:nvPr/>
      </p:nvGrpSpPr>
      <p:grpSpPr>
        <a:xfrm>
          <a:off x="0" y="0"/>
          <a:ext cx="0" cy="0"/>
          <a:chOff x="0" y="0"/>
          <a:chExt cx="0" cy="0"/>
        </a:xfrm>
      </p:grpSpPr>
      <p:sp>
        <p:nvSpPr>
          <p:cNvPr id="12" name="Table Placeholder 11">
            <a:extLst>
              <a:ext uri="{FF2B5EF4-FFF2-40B4-BE49-F238E27FC236}">
                <a16:creationId xmlns:a16="http://schemas.microsoft.com/office/drawing/2014/main" id="{A594272F-F2EA-4042-B95F-AEA539AD9B3A}"/>
              </a:ext>
            </a:extLst>
          </p:cNvPr>
          <p:cNvSpPr>
            <a:spLocks noGrp="1"/>
          </p:cNvSpPr>
          <p:nvPr>
            <p:ph type="tbl" sz="quarter" idx="24" hasCustomPrompt="1"/>
          </p:nvPr>
        </p:nvSpPr>
        <p:spPr>
          <a:xfrm>
            <a:off x="685800" y="2095499"/>
            <a:ext cx="6934200" cy="3848101"/>
          </a:xfrm>
          <a:prstGeom prst="rect">
            <a:avLst/>
          </a:prstGeom>
        </p:spPr>
        <p:txBody>
          <a:bodyPr/>
          <a:lstStyle>
            <a:lvl1pPr marL="0" indent="0">
              <a:buFontTx/>
              <a:buNone/>
              <a:defRPr b="0"/>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a:t>Click the icon to add table</a:t>
            </a:r>
          </a:p>
        </p:txBody>
      </p:sp>
      <p:sp>
        <p:nvSpPr>
          <p:cNvPr id="2" name="Title 1">
            <a:extLst>
              <a:ext uri="{FF2B5EF4-FFF2-40B4-BE49-F238E27FC236}">
                <a16:creationId xmlns:a16="http://schemas.microsoft.com/office/drawing/2014/main" id="{9081A35E-9C3B-4211-B907-8AC131BCEB78}"/>
              </a:ext>
            </a:extLst>
          </p:cNvPr>
          <p:cNvSpPr>
            <a:spLocks noGrp="1"/>
          </p:cNvSpPr>
          <p:nvPr>
            <p:ph type="title"/>
          </p:nvPr>
        </p:nvSpPr>
        <p:spPr>
          <a:xfrm>
            <a:off x="685800" y="584367"/>
            <a:ext cx="6934200" cy="758179"/>
          </a:xfrm>
        </p:spPr>
        <p:txBody>
          <a:bodyPr anchor="t"/>
          <a:lstStyle>
            <a:lvl1pPr>
              <a:defRPr sz="4000" cap="none" spc="0" baseline="0">
                <a:latin typeface="Roboto Light" pitchFamily="2" charset="0"/>
                <a:ea typeface="Roboto Light" pitchFamily="2" charset="0"/>
              </a:defRPr>
            </a:lvl1pPr>
          </a:lstStyle>
          <a:p>
            <a:r>
              <a:rPr lang="en-US"/>
              <a:t>Click to edit Master title style</a:t>
            </a:r>
          </a:p>
        </p:txBody>
      </p:sp>
      <p:sp>
        <p:nvSpPr>
          <p:cNvPr id="8" name="Rectangle 7">
            <a:extLst>
              <a:ext uri="{FF2B5EF4-FFF2-40B4-BE49-F238E27FC236}">
                <a16:creationId xmlns:a16="http://schemas.microsoft.com/office/drawing/2014/main" id="{665EC311-6904-0A37-7DE1-3CBC06B63985}"/>
              </a:ext>
            </a:extLst>
          </p:cNvPr>
          <p:cNvSpPr/>
          <p:nvPr userDrawn="1"/>
        </p:nvSpPr>
        <p:spPr>
          <a:xfrm>
            <a:off x="8193386" y="0"/>
            <a:ext cx="3998614" cy="6858000"/>
          </a:xfrm>
          <a:prstGeom prst="rect">
            <a:avLst/>
          </a:prstGeom>
          <a:solidFill>
            <a:srgbClr val="E5E3D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a:p>
        </p:txBody>
      </p:sp>
      <p:pic>
        <p:nvPicPr>
          <p:cNvPr id="10" name="Picture 9" descr="A picture containing icon&#10;&#10;Description automatically generated">
            <a:extLst>
              <a:ext uri="{FF2B5EF4-FFF2-40B4-BE49-F238E27FC236}">
                <a16:creationId xmlns:a16="http://schemas.microsoft.com/office/drawing/2014/main" id="{71D5D1F3-E108-B635-DCBB-473C5CADC6B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193385" y="0"/>
            <a:ext cx="3998615" cy="6858000"/>
          </a:xfrm>
          <a:prstGeom prst="rect">
            <a:avLst/>
          </a:prstGeom>
        </p:spPr>
      </p:pic>
    </p:spTree>
    <p:extLst>
      <p:ext uri="{BB962C8B-B14F-4D97-AF65-F5344CB8AC3E}">
        <p14:creationId xmlns:p14="http://schemas.microsoft.com/office/powerpoint/2010/main" val="2238195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
    <p:bg>
      <p:bgPr>
        <a:solidFill>
          <a:srgbClr val="E5E3D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6C1106-3770-0D41-91A7-93D50725C7CF}"/>
              </a:ext>
            </a:extLst>
          </p:cNvPr>
          <p:cNvSpPr>
            <a:spLocks noGrp="1"/>
          </p:cNvSpPr>
          <p:nvPr>
            <p:ph type="title" hasCustomPrompt="1"/>
          </p:nvPr>
        </p:nvSpPr>
        <p:spPr>
          <a:xfrm>
            <a:off x="1219200" y="2247984"/>
            <a:ext cx="5194270" cy="877130"/>
          </a:xfrm>
        </p:spPr>
        <p:txBody>
          <a:bodyPr tIns="45720" bIns="45720" anchor="t" anchorCtr="0">
            <a:noAutofit/>
          </a:bodyPr>
          <a:lstStyle>
            <a:lvl1pPr>
              <a:lnSpc>
                <a:spcPct val="100000"/>
              </a:lnSpc>
              <a:spcBef>
                <a:spcPts val="600"/>
              </a:spcBef>
              <a:spcAft>
                <a:spcPts val="1000"/>
              </a:spcAft>
              <a:defRPr sz="4500" cap="none" spc="0" baseline="0">
                <a:solidFill>
                  <a:schemeClr val="tx1"/>
                </a:solidFill>
                <a:latin typeface="Roboto Light" pitchFamily="2" charset="0"/>
                <a:ea typeface="Roboto Light" pitchFamily="2" charset="0"/>
              </a:defRPr>
            </a:lvl1pPr>
          </a:lstStyle>
          <a:p>
            <a:r>
              <a:rPr lang="en-US" dirty="0"/>
              <a:t>Break</a:t>
            </a:r>
          </a:p>
        </p:txBody>
      </p:sp>
      <p:pic>
        <p:nvPicPr>
          <p:cNvPr id="3" name="Picture 2" descr="Logo&#10;&#10;Description automatically generated">
            <a:extLst>
              <a:ext uri="{FF2B5EF4-FFF2-40B4-BE49-F238E27FC236}">
                <a16:creationId xmlns:a16="http://schemas.microsoft.com/office/drawing/2014/main" id="{50B8B4C1-E6CF-462E-A5C5-5310E52F0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3470" y="283"/>
            <a:ext cx="5778530" cy="6857433"/>
          </a:xfrm>
          <a:prstGeom prst="rect">
            <a:avLst/>
          </a:prstGeom>
        </p:spPr>
      </p:pic>
      <p:cxnSp>
        <p:nvCxnSpPr>
          <p:cNvPr id="7" name="Straight Connector 6">
            <a:extLst>
              <a:ext uri="{FF2B5EF4-FFF2-40B4-BE49-F238E27FC236}">
                <a16:creationId xmlns:a16="http://schemas.microsoft.com/office/drawing/2014/main" id="{06E9ED99-F186-4C22-AD00-6B49E9EA34BD}"/>
              </a:ext>
            </a:extLst>
          </p:cNvPr>
          <p:cNvCxnSpPr/>
          <p:nvPr userDrawn="1"/>
        </p:nvCxnSpPr>
        <p:spPr bwMode="auto">
          <a:xfrm>
            <a:off x="1219200" y="2180803"/>
            <a:ext cx="1097280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021494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EB9B-A715-4E3C-BDAF-AF756D997A88}"/>
              </a:ext>
            </a:extLst>
          </p:cNvPr>
          <p:cNvSpPr>
            <a:spLocks noGrp="1"/>
          </p:cNvSpPr>
          <p:nvPr>
            <p:ph type="title" hasCustomPrompt="1"/>
          </p:nvPr>
        </p:nvSpPr>
        <p:spPr/>
        <p:txBody>
          <a:bodyPr/>
          <a:lstStyle/>
          <a:p>
            <a:r>
              <a:rPr lang="en-US"/>
              <a:t>Section name  :  Page title</a:t>
            </a:r>
          </a:p>
        </p:txBody>
      </p:sp>
      <p:sp>
        <p:nvSpPr>
          <p:cNvPr id="9" name="Table Placeholder 6">
            <a:extLst>
              <a:ext uri="{FF2B5EF4-FFF2-40B4-BE49-F238E27FC236}">
                <a16:creationId xmlns:a16="http://schemas.microsoft.com/office/drawing/2014/main" id="{191189DE-539F-4492-B70B-ED370E63AF51}"/>
              </a:ext>
            </a:extLst>
          </p:cNvPr>
          <p:cNvSpPr>
            <a:spLocks noGrp="1"/>
          </p:cNvSpPr>
          <p:nvPr>
            <p:ph type="tbl" sz="quarter" idx="25" hasCustomPrompt="1"/>
          </p:nvPr>
        </p:nvSpPr>
        <p:spPr>
          <a:xfrm>
            <a:off x="697584" y="1676399"/>
            <a:ext cx="4941216" cy="3795713"/>
          </a:xfrm>
        </p:spPr>
        <p:txBody>
          <a:bodyPr/>
          <a:lstStyle>
            <a:lvl1pPr>
              <a:defRPr b="0"/>
            </a:lvl1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Click to add table</a:t>
            </a:r>
          </a:p>
          <a:p>
            <a:endParaRPr lang="en-US"/>
          </a:p>
        </p:txBody>
      </p:sp>
      <p:sp>
        <p:nvSpPr>
          <p:cNvPr id="7" name="Table Placeholder 6">
            <a:extLst>
              <a:ext uri="{FF2B5EF4-FFF2-40B4-BE49-F238E27FC236}">
                <a16:creationId xmlns:a16="http://schemas.microsoft.com/office/drawing/2014/main" id="{6A355BE2-982F-4A89-B2E4-4886206E7279}"/>
              </a:ext>
            </a:extLst>
          </p:cNvPr>
          <p:cNvSpPr>
            <a:spLocks noGrp="1"/>
          </p:cNvSpPr>
          <p:nvPr>
            <p:ph type="tbl" sz="quarter" idx="24" hasCustomPrompt="1"/>
          </p:nvPr>
        </p:nvSpPr>
        <p:spPr>
          <a:xfrm>
            <a:off x="6564984" y="1676399"/>
            <a:ext cx="4941216" cy="3795713"/>
          </a:xfrm>
        </p:spPr>
        <p:txBody>
          <a:bodyPr/>
          <a:lstStyle>
            <a:lvl1pPr>
              <a:defRPr b="0"/>
            </a:lvl1pPr>
          </a:lstStyle>
          <a:p>
            <a:r>
              <a:rPr lang="en-US"/>
              <a:t>Click to add table</a:t>
            </a:r>
          </a:p>
        </p:txBody>
      </p:sp>
    </p:spTree>
    <p:extLst>
      <p:ext uri="{BB962C8B-B14F-4D97-AF65-F5344CB8AC3E}">
        <p14:creationId xmlns:p14="http://schemas.microsoft.com/office/powerpoint/2010/main" val="35360266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 Contact inf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BB3FF1-9EE9-C84C-A51A-B208102A21BF}"/>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2" name="Rectangle 2">
            <a:extLst>
              <a:ext uri="{FF2B5EF4-FFF2-40B4-BE49-F238E27FC236}">
                <a16:creationId xmlns:a16="http://schemas.microsoft.com/office/drawing/2014/main" id="{F8346388-CD0D-2343-AC16-CC4C846ED858}"/>
              </a:ext>
            </a:extLst>
          </p:cNvPr>
          <p:cNvSpPr txBox="1">
            <a:spLocks noChangeArrowheads="1"/>
          </p:cNvSpPr>
          <p:nvPr userDrawn="1"/>
        </p:nvSpPr>
        <p:spPr bwMode="auto">
          <a:xfrm>
            <a:off x="-14272" y="0"/>
            <a:ext cx="12188952" cy="6858000"/>
          </a:xfrm>
          <a:prstGeom prst="rect">
            <a:avLst/>
          </a:prstGeom>
          <a:solidFill>
            <a:schemeClr val="bg2">
              <a:lumMod val="50000"/>
              <a:alpha val="90000"/>
            </a:schemeClr>
          </a:solidFill>
          <a:ln>
            <a:noFill/>
          </a:ln>
        </p:spPr>
        <p:txBody>
          <a:bodyPr lIns="457200" tIns="91440" anchor="ctr"/>
          <a:lstStyle>
            <a:lvl1pPr algn="l" rtl="0" fontAlgn="base">
              <a:lnSpc>
                <a:spcPts val="3300"/>
              </a:lnSpc>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a:ea typeface="ＭＳ Ｐゴシック" pitchFamily="-32" charset="-128"/>
              </a:defRPr>
            </a:lvl2pPr>
            <a:lvl3pPr algn="l" rtl="0" fontAlgn="base">
              <a:spcBef>
                <a:spcPct val="0"/>
              </a:spcBef>
              <a:spcAft>
                <a:spcPct val="0"/>
              </a:spcAft>
              <a:defRPr sz="3200">
                <a:solidFill>
                  <a:schemeClr val="tx2"/>
                </a:solidFill>
                <a:latin typeface="Arial"/>
                <a:ea typeface="ＭＳ Ｐゴシック" pitchFamily="-32" charset="-128"/>
              </a:defRPr>
            </a:lvl3pPr>
            <a:lvl4pPr algn="l" rtl="0" fontAlgn="base">
              <a:spcBef>
                <a:spcPct val="0"/>
              </a:spcBef>
              <a:spcAft>
                <a:spcPct val="0"/>
              </a:spcAft>
              <a:defRPr sz="3200">
                <a:solidFill>
                  <a:schemeClr val="tx2"/>
                </a:solidFill>
                <a:latin typeface="Arial"/>
                <a:ea typeface="ＭＳ Ｐゴシック" pitchFamily="-32" charset="-128"/>
              </a:defRPr>
            </a:lvl4pPr>
            <a:lvl5pPr algn="l" rtl="0" fontAlgn="base">
              <a:spcBef>
                <a:spcPct val="0"/>
              </a:spcBef>
              <a:spcAft>
                <a:spcPct val="0"/>
              </a:spcAft>
              <a:defRPr sz="3200">
                <a:solidFill>
                  <a:schemeClr val="tx2"/>
                </a:solidFill>
                <a:latin typeface="Arial"/>
                <a:ea typeface="ＭＳ Ｐゴシック" pitchFamily="-32" charset="-128"/>
              </a:defRPr>
            </a:lvl5pPr>
            <a:lvl6pPr marL="457200" algn="l" rtl="0" fontAlgn="base">
              <a:spcBef>
                <a:spcPct val="0"/>
              </a:spcBef>
              <a:spcAft>
                <a:spcPct val="0"/>
              </a:spcAft>
              <a:defRPr sz="3200">
                <a:solidFill>
                  <a:schemeClr val="tx2"/>
                </a:solidFill>
                <a:latin typeface="Arial"/>
                <a:ea typeface="ＭＳ Ｐゴシック" pitchFamily="-32" charset="-128"/>
              </a:defRPr>
            </a:lvl6pPr>
            <a:lvl7pPr marL="914400" algn="l" rtl="0" fontAlgn="base">
              <a:spcBef>
                <a:spcPct val="0"/>
              </a:spcBef>
              <a:spcAft>
                <a:spcPct val="0"/>
              </a:spcAft>
              <a:defRPr sz="3200">
                <a:solidFill>
                  <a:schemeClr val="tx2"/>
                </a:solidFill>
                <a:latin typeface="Arial"/>
                <a:ea typeface="ＭＳ Ｐゴシック" pitchFamily="-32" charset="-128"/>
              </a:defRPr>
            </a:lvl7pPr>
            <a:lvl8pPr marL="1371600" algn="l" rtl="0" fontAlgn="base">
              <a:spcBef>
                <a:spcPct val="0"/>
              </a:spcBef>
              <a:spcAft>
                <a:spcPct val="0"/>
              </a:spcAft>
              <a:defRPr sz="3200">
                <a:solidFill>
                  <a:schemeClr val="tx2"/>
                </a:solidFill>
                <a:latin typeface="Arial"/>
                <a:ea typeface="ＭＳ Ｐゴシック" pitchFamily="-32" charset="-128"/>
              </a:defRPr>
            </a:lvl8pPr>
            <a:lvl9pPr marL="1828800" algn="l" rtl="0" fontAlgn="base">
              <a:spcBef>
                <a:spcPct val="0"/>
              </a:spcBef>
              <a:spcAft>
                <a:spcPct val="0"/>
              </a:spcAft>
              <a:defRPr sz="3200">
                <a:solidFill>
                  <a:schemeClr val="tx2"/>
                </a:solidFill>
                <a:latin typeface="Arial"/>
                <a:ea typeface="ＭＳ Ｐゴシック" pitchFamily="-32" charset="-128"/>
              </a:defRPr>
            </a:lvl9pPr>
          </a:lstStyle>
          <a:p>
            <a:pPr>
              <a:defRPr/>
            </a:pPr>
            <a:r>
              <a:rPr lang="en-US" sz="4000" b="0">
                <a:solidFill>
                  <a:schemeClr val="bg1"/>
                </a:solidFill>
              </a:rPr>
              <a:t> </a:t>
            </a:r>
          </a:p>
        </p:txBody>
      </p:sp>
      <p:sp>
        <p:nvSpPr>
          <p:cNvPr id="2" name="Title 1">
            <a:extLst>
              <a:ext uri="{FF2B5EF4-FFF2-40B4-BE49-F238E27FC236}">
                <a16:creationId xmlns:a16="http://schemas.microsoft.com/office/drawing/2014/main" id="{758676CA-C53E-43B9-B56F-66FF6F1DC7CC}"/>
              </a:ext>
            </a:extLst>
          </p:cNvPr>
          <p:cNvSpPr>
            <a:spLocks noGrp="1"/>
          </p:cNvSpPr>
          <p:nvPr>
            <p:ph type="title" hasCustomPrompt="1"/>
          </p:nvPr>
        </p:nvSpPr>
        <p:spPr>
          <a:xfrm>
            <a:off x="986954" y="2351521"/>
            <a:ext cx="5410200" cy="1930334"/>
          </a:xfrm>
        </p:spPr>
        <p:txBody>
          <a:bodyPr anchor="b"/>
          <a:lstStyle>
            <a:lvl1pPr marL="0" algn="l" defTabSz="914400" rtl="0" eaLnBrk="1" fontAlgn="base" latinLnBrk="0" hangingPunct="1">
              <a:lnSpc>
                <a:spcPct val="100000"/>
              </a:lnSpc>
              <a:spcBef>
                <a:spcPts val="400"/>
              </a:spcBef>
              <a:spcAft>
                <a:spcPct val="0"/>
              </a:spcAft>
              <a:defRPr lang="en-US" sz="6500" kern="0" cap="none" spc="0" baseline="0" dirty="0">
                <a:solidFill>
                  <a:schemeClr val="bg1"/>
                </a:solidFill>
                <a:latin typeface="Roboto Light" panose="02000000000000000000" pitchFamily="2" charset="0"/>
                <a:ea typeface="Roboto Light" panose="02000000000000000000" pitchFamily="2" charset="0"/>
                <a:cs typeface="ＭＳ Ｐゴシック" charset="0"/>
              </a:defRPr>
            </a:lvl1pPr>
          </a:lstStyle>
          <a:p>
            <a:r>
              <a:rPr lang="en-US"/>
              <a:t>Thank you.</a:t>
            </a:r>
          </a:p>
        </p:txBody>
      </p:sp>
      <p:sp>
        <p:nvSpPr>
          <p:cNvPr id="13" name="Text Placeholder 5">
            <a:extLst>
              <a:ext uri="{FF2B5EF4-FFF2-40B4-BE49-F238E27FC236}">
                <a16:creationId xmlns:a16="http://schemas.microsoft.com/office/drawing/2014/main" id="{0344955E-DBA1-415F-A028-67ABB75F8882}"/>
              </a:ext>
            </a:extLst>
          </p:cNvPr>
          <p:cNvSpPr>
            <a:spLocks noGrp="1"/>
          </p:cNvSpPr>
          <p:nvPr>
            <p:ph type="body" sz="quarter" idx="10" hasCustomPrompt="1"/>
          </p:nvPr>
        </p:nvSpPr>
        <p:spPr>
          <a:xfrm>
            <a:off x="8548912" y="1179967"/>
            <a:ext cx="2577790" cy="3017838"/>
          </a:xfrm>
          <a:prstGeom prst="rect">
            <a:avLst/>
          </a:prstGeom>
        </p:spPr>
        <p:txBody>
          <a:bodyPr anchor="b" anchorCtr="0">
            <a:normAutofit/>
          </a:bodyPr>
          <a:lstStyle>
            <a:lvl1pPr marL="0" indent="0">
              <a:lnSpc>
                <a:spcPct val="100000"/>
              </a:lnSpc>
              <a:spcBef>
                <a:spcPts val="0"/>
              </a:spcBef>
              <a:spcAft>
                <a:spcPts val="0"/>
              </a:spcAft>
              <a:buNone/>
              <a:defRPr sz="1400" b="1">
                <a:solidFill>
                  <a:schemeClr val="bg1"/>
                </a:solidFill>
              </a:defRPr>
            </a:lvl1pPr>
            <a:lvl2pPr marL="0" indent="0">
              <a:spcBef>
                <a:spcPts val="0"/>
              </a:spcBef>
              <a:spcAft>
                <a:spcPts val="0"/>
              </a:spcAft>
              <a:buNone/>
              <a:defRPr sz="1400">
                <a:solidFill>
                  <a:schemeClr val="bg1"/>
                </a:solidFill>
              </a:defRPr>
            </a:lvl2pPr>
          </a:lstStyle>
          <a:p>
            <a:pPr lvl="0"/>
            <a:r>
              <a:rPr lang="en-US"/>
              <a:t>Bold First and Last Name</a:t>
            </a:r>
          </a:p>
          <a:p>
            <a:pPr lvl="1"/>
            <a:r>
              <a:rPr lang="en-US"/>
              <a:t>Role at NORC</a:t>
            </a:r>
          </a:p>
          <a:p>
            <a:pPr lvl="1"/>
            <a:r>
              <a:rPr lang="en-US"/>
              <a:t>name@norc.org</a:t>
            </a:r>
          </a:p>
        </p:txBody>
      </p:sp>
      <p:grpSp>
        <p:nvGrpSpPr>
          <p:cNvPr id="21" name="Group 20">
            <a:extLst>
              <a:ext uri="{FF2B5EF4-FFF2-40B4-BE49-F238E27FC236}">
                <a16:creationId xmlns:a16="http://schemas.microsoft.com/office/drawing/2014/main" id="{5CC9B09E-43E6-1949-974E-DB0B37D1FB5F}"/>
              </a:ext>
            </a:extLst>
          </p:cNvPr>
          <p:cNvGrpSpPr/>
          <p:nvPr userDrawn="1"/>
        </p:nvGrpSpPr>
        <p:grpSpPr>
          <a:xfrm>
            <a:off x="986954" y="4952999"/>
            <a:ext cx="10186500" cy="609601"/>
            <a:chOff x="701029" y="5210591"/>
            <a:chExt cx="11320145" cy="609601"/>
          </a:xfrm>
        </p:grpSpPr>
        <p:cxnSp>
          <p:nvCxnSpPr>
            <p:cNvPr id="22" name="Straight Connector 21">
              <a:extLst>
                <a:ext uri="{FF2B5EF4-FFF2-40B4-BE49-F238E27FC236}">
                  <a16:creationId xmlns:a16="http://schemas.microsoft.com/office/drawing/2014/main" id="{71477B76-45B3-C94A-A030-5B537262AD0E}"/>
                </a:ext>
              </a:extLst>
            </p:cNvPr>
            <p:cNvCxnSpPr>
              <a:cxnSpLocks/>
            </p:cNvCxnSpPr>
            <p:nvPr/>
          </p:nvCxnSpPr>
          <p:spPr>
            <a:xfrm flipV="1">
              <a:off x="701029" y="5820191"/>
              <a:ext cx="11320145" cy="1"/>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FE647C-1E11-7846-951A-C0E04942E7C9}"/>
                </a:ext>
              </a:extLst>
            </p:cNvPr>
            <p:cNvCxnSpPr>
              <a:cxnSpLocks/>
            </p:cNvCxnSpPr>
            <p:nvPr/>
          </p:nvCxnSpPr>
          <p:spPr>
            <a:xfrm flipV="1">
              <a:off x="701029" y="5210591"/>
              <a:ext cx="11320145" cy="1"/>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71284C88-7463-4247-97B9-E89642505990}"/>
              </a:ext>
            </a:extLst>
          </p:cNvPr>
          <p:cNvSpPr/>
          <p:nvPr userDrawn="1"/>
        </p:nvSpPr>
        <p:spPr>
          <a:xfrm>
            <a:off x="3460595" y="4626644"/>
            <a:ext cx="914400" cy="914400"/>
          </a:xfrm>
          <a:prstGeom prst="rect">
            <a:avLst/>
          </a:prstGeom>
        </p:spPr>
        <p:txBody>
          <a:bodyPr wrap="none" rtlCol="0" anchor="ctr">
            <a:spAutoFit/>
          </a:bodyPr>
          <a:lstStyle/>
          <a:p>
            <a:pPr marL="0" indent="0" algn="ctr">
              <a:buFontTx/>
              <a:buNone/>
            </a:pPr>
            <a:endParaRPr lang="en-US" sz="2400" kern="0">
              <a:solidFill>
                <a:schemeClr val="tx1"/>
              </a:solidFill>
            </a:endParaRPr>
          </a:p>
        </p:txBody>
      </p:sp>
      <p:sp>
        <p:nvSpPr>
          <p:cNvPr id="25" name="Rectangle 24">
            <a:extLst>
              <a:ext uri="{FF2B5EF4-FFF2-40B4-BE49-F238E27FC236}">
                <a16:creationId xmlns:a16="http://schemas.microsoft.com/office/drawing/2014/main" id="{42887185-D6E9-DA44-8592-E3ACB14CC1DB}"/>
              </a:ext>
            </a:extLst>
          </p:cNvPr>
          <p:cNvSpPr/>
          <p:nvPr userDrawn="1"/>
        </p:nvSpPr>
        <p:spPr>
          <a:xfrm>
            <a:off x="3430858" y="4741873"/>
            <a:ext cx="914400" cy="914400"/>
          </a:xfrm>
          <a:prstGeom prst="rect">
            <a:avLst/>
          </a:prstGeom>
        </p:spPr>
        <p:txBody>
          <a:bodyPr wrap="none" rtlCol="0" anchor="ctr">
            <a:spAutoFit/>
          </a:bodyPr>
          <a:lstStyle/>
          <a:p>
            <a:pPr marL="0" indent="0" algn="ctr">
              <a:buFontTx/>
              <a:buNone/>
            </a:pPr>
            <a:endParaRPr lang="en-US" sz="2400" kern="0">
              <a:solidFill>
                <a:schemeClr val="tx1"/>
              </a:solidFill>
            </a:endParaRPr>
          </a:p>
        </p:txBody>
      </p:sp>
      <p:pic>
        <p:nvPicPr>
          <p:cNvPr id="14" name="Picture 13" descr="A picture containing text&#10;&#10;Description automatically generated">
            <a:extLst>
              <a:ext uri="{FF2B5EF4-FFF2-40B4-BE49-F238E27FC236}">
                <a16:creationId xmlns:a16="http://schemas.microsoft.com/office/drawing/2014/main" id="{04683966-D33A-2E7E-7767-E136DCD3A56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67586" y="5453011"/>
            <a:ext cx="3333523" cy="149419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F1FD5CD-2DCF-0F06-95D9-5C459AD1AE7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21141" y="4975719"/>
            <a:ext cx="3204950" cy="582718"/>
          </a:xfrm>
          <a:prstGeom prst="rect">
            <a:avLst/>
          </a:prstGeom>
        </p:spPr>
      </p:pic>
    </p:spTree>
    <p:extLst>
      <p:ext uri="{BB962C8B-B14F-4D97-AF65-F5344CB8AC3E}">
        <p14:creationId xmlns:p14="http://schemas.microsoft.com/office/powerpoint/2010/main" val="2201074824"/>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 Contact info">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0044-E9CA-4B50-8F02-74D09016DA23}"/>
              </a:ext>
            </a:extLst>
          </p:cNvPr>
          <p:cNvSpPr>
            <a:spLocks noGrp="1"/>
          </p:cNvSpPr>
          <p:nvPr>
            <p:ph type="title" hasCustomPrompt="1"/>
          </p:nvPr>
        </p:nvSpPr>
        <p:spPr>
          <a:xfrm>
            <a:off x="986954" y="2333973"/>
            <a:ext cx="4946073" cy="1949218"/>
          </a:xfrm>
        </p:spPr>
        <p:txBody>
          <a:bodyPr anchor="b"/>
          <a:lstStyle>
            <a:lvl1pPr>
              <a:defRPr sz="6500" cap="none" spc="0" baseline="0">
                <a:solidFill>
                  <a:schemeClr val="bg1"/>
                </a:solidFill>
                <a:latin typeface="Roboto Light" pitchFamily="2" charset="0"/>
                <a:ea typeface="Roboto Light" pitchFamily="2" charset="0"/>
              </a:defRPr>
            </a:lvl1pPr>
          </a:lstStyle>
          <a:p>
            <a:r>
              <a:rPr lang="en-US"/>
              <a:t>Thank you.</a:t>
            </a:r>
          </a:p>
        </p:txBody>
      </p:sp>
      <p:sp>
        <p:nvSpPr>
          <p:cNvPr id="9" name="Text Placeholder 5">
            <a:extLst>
              <a:ext uri="{FF2B5EF4-FFF2-40B4-BE49-F238E27FC236}">
                <a16:creationId xmlns:a16="http://schemas.microsoft.com/office/drawing/2014/main" id="{F105321F-C34C-1642-8834-766458C17B65}"/>
              </a:ext>
            </a:extLst>
          </p:cNvPr>
          <p:cNvSpPr>
            <a:spLocks noGrp="1"/>
          </p:cNvSpPr>
          <p:nvPr>
            <p:ph type="body" sz="quarter" idx="10" hasCustomPrompt="1"/>
          </p:nvPr>
        </p:nvSpPr>
        <p:spPr>
          <a:xfrm>
            <a:off x="8548912" y="1179967"/>
            <a:ext cx="2577790" cy="3017838"/>
          </a:xfrm>
          <a:prstGeom prst="rect">
            <a:avLst/>
          </a:prstGeom>
        </p:spPr>
        <p:txBody>
          <a:bodyPr anchor="b" anchorCtr="0">
            <a:normAutofit/>
          </a:bodyPr>
          <a:lstStyle>
            <a:lvl1pPr marL="0" indent="0">
              <a:lnSpc>
                <a:spcPct val="100000"/>
              </a:lnSpc>
              <a:spcBef>
                <a:spcPts val="0"/>
              </a:spcBef>
              <a:spcAft>
                <a:spcPts val="0"/>
              </a:spcAft>
              <a:buNone/>
              <a:defRPr sz="1400" b="1">
                <a:solidFill>
                  <a:schemeClr val="bg1"/>
                </a:solidFill>
              </a:defRPr>
            </a:lvl1pPr>
            <a:lvl2pPr marL="0" indent="0">
              <a:spcBef>
                <a:spcPts val="0"/>
              </a:spcBef>
              <a:spcAft>
                <a:spcPts val="0"/>
              </a:spcAft>
              <a:buNone/>
              <a:defRPr sz="1400">
                <a:solidFill>
                  <a:schemeClr val="bg1"/>
                </a:solidFill>
              </a:defRPr>
            </a:lvl2pPr>
          </a:lstStyle>
          <a:p>
            <a:pPr lvl="0"/>
            <a:r>
              <a:rPr lang="en-US"/>
              <a:t>Bold First and Last Name</a:t>
            </a:r>
          </a:p>
          <a:p>
            <a:pPr lvl="1"/>
            <a:r>
              <a:rPr lang="en-US"/>
              <a:t>Role at NORC</a:t>
            </a:r>
          </a:p>
          <a:p>
            <a:pPr lvl="1"/>
            <a:r>
              <a:rPr lang="en-US"/>
              <a:t>name@norc.org</a:t>
            </a:r>
          </a:p>
        </p:txBody>
      </p:sp>
      <p:grpSp>
        <p:nvGrpSpPr>
          <p:cNvPr id="36" name="Group 35">
            <a:extLst>
              <a:ext uri="{FF2B5EF4-FFF2-40B4-BE49-F238E27FC236}">
                <a16:creationId xmlns:a16="http://schemas.microsoft.com/office/drawing/2014/main" id="{0116EF7A-68E4-874D-BDB8-92CBB1F91A91}"/>
              </a:ext>
            </a:extLst>
          </p:cNvPr>
          <p:cNvGrpSpPr/>
          <p:nvPr userDrawn="1"/>
        </p:nvGrpSpPr>
        <p:grpSpPr>
          <a:xfrm>
            <a:off x="986954" y="4952999"/>
            <a:ext cx="10186500" cy="609601"/>
            <a:chOff x="701029" y="5210591"/>
            <a:chExt cx="11320145" cy="609601"/>
          </a:xfrm>
        </p:grpSpPr>
        <p:cxnSp>
          <p:nvCxnSpPr>
            <p:cNvPr id="37" name="Straight Connector 36">
              <a:extLst>
                <a:ext uri="{FF2B5EF4-FFF2-40B4-BE49-F238E27FC236}">
                  <a16:creationId xmlns:a16="http://schemas.microsoft.com/office/drawing/2014/main" id="{F90E9693-0291-D447-B707-125A455D1432}"/>
                </a:ext>
              </a:extLst>
            </p:cNvPr>
            <p:cNvCxnSpPr>
              <a:cxnSpLocks/>
            </p:cNvCxnSpPr>
            <p:nvPr/>
          </p:nvCxnSpPr>
          <p:spPr>
            <a:xfrm flipV="1">
              <a:off x="701029" y="5820191"/>
              <a:ext cx="11320145" cy="1"/>
            </a:xfrm>
            <a:prstGeom prst="line">
              <a:avLst/>
            </a:prstGeom>
            <a:ln w="889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97CAFA-F7DE-4B4A-AD6F-864D45EF12AA}"/>
                </a:ext>
              </a:extLst>
            </p:cNvPr>
            <p:cNvCxnSpPr>
              <a:cxnSpLocks/>
            </p:cNvCxnSpPr>
            <p:nvPr/>
          </p:nvCxnSpPr>
          <p:spPr>
            <a:xfrm flipV="1">
              <a:off x="701029" y="5210591"/>
              <a:ext cx="11320145" cy="1"/>
            </a:xfrm>
            <a:prstGeom prst="line">
              <a:avLst/>
            </a:prstGeom>
            <a:ln w="889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descr="A picture containing text&#10;&#10;Description automatically generated">
            <a:extLst>
              <a:ext uri="{FF2B5EF4-FFF2-40B4-BE49-F238E27FC236}">
                <a16:creationId xmlns:a16="http://schemas.microsoft.com/office/drawing/2014/main" id="{E424EC32-557D-176B-CEAB-EB6381C4D07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1141" y="4975719"/>
            <a:ext cx="3204950" cy="58271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47BBAE8-862D-4A9F-7EEA-8F2D7F63CBE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67586" y="5453011"/>
            <a:ext cx="3333523" cy="1494193"/>
          </a:xfrm>
          <a:prstGeom prst="rect">
            <a:avLst/>
          </a:prstGeom>
        </p:spPr>
      </p:pic>
    </p:spTree>
    <p:extLst>
      <p:ext uri="{BB962C8B-B14F-4D97-AF65-F5344CB8AC3E}">
        <p14:creationId xmlns:p14="http://schemas.microsoft.com/office/powerpoint/2010/main" val="19505777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320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1_TEMPLATE FOR TEXT/GRAPHIC/PHOTO No Spark">
    <p:spTree>
      <p:nvGrpSpPr>
        <p:cNvPr id="1" name=""/>
        <p:cNvGrpSpPr/>
        <p:nvPr/>
      </p:nvGrpSpPr>
      <p:grpSpPr>
        <a:xfrm>
          <a:off x="0" y="0"/>
          <a:ext cx="0" cy="0"/>
          <a:chOff x="0" y="0"/>
          <a:chExt cx="0" cy="0"/>
        </a:xfrm>
      </p:grpSpPr>
      <p:sp>
        <p:nvSpPr>
          <p:cNvPr id="2" name="Title 1"/>
          <p:cNvSpPr>
            <a:spLocks noGrp="1"/>
          </p:cNvSpPr>
          <p:nvPr>
            <p:ph type="title" hasCustomPrompt="1"/>
          </p:nvPr>
        </p:nvSpPr>
        <p:spPr>
          <a:ln>
            <a:noFill/>
          </a:ln>
        </p:spPr>
        <p:txBody>
          <a:bodyPr/>
          <a:lstStyle>
            <a:lvl1pPr>
              <a:defRPr/>
            </a:lvl1pPr>
          </a:lstStyle>
          <a:p>
            <a:r>
              <a:rPr lang="en-US"/>
              <a:t>TEMPLATE FOR TEXT/GRAPHIC/PHOTO No Spark</a:t>
            </a:r>
          </a:p>
        </p:txBody>
      </p:sp>
      <p:sp>
        <p:nvSpPr>
          <p:cNvPr id="8" name="Content Placeholder 6"/>
          <p:cNvSpPr>
            <a:spLocks noGrp="1"/>
          </p:cNvSpPr>
          <p:nvPr>
            <p:ph sz="quarter" idx="11"/>
          </p:nvPr>
        </p:nvSpPr>
        <p:spPr>
          <a:xfrm>
            <a:off x="609600" y="1527048"/>
            <a:ext cx="10871200" cy="4419600"/>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9"/>
          <p:cNvSpPr>
            <a:spLocks noGrp="1"/>
          </p:cNvSpPr>
          <p:nvPr>
            <p:ph sz="quarter" idx="13" hasCustomPrompt="1"/>
          </p:nvPr>
        </p:nvSpPr>
        <p:spPr>
          <a:xfrm>
            <a:off x="0" y="1112542"/>
            <a:ext cx="12192000" cy="304800"/>
          </a:xfrm>
        </p:spPr>
        <p:txBody>
          <a:bodyPr lIns="457200" tIns="27432" rIns="0" bIns="0"/>
          <a:lstStyle>
            <a:lvl1pPr marL="0" indent="0">
              <a:buNone/>
              <a:defRPr sz="1800" i="1">
                <a:solidFill>
                  <a:schemeClr val="accent1"/>
                </a:solidFill>
              </a:defRPr>
            </a:lvl1pPr>
          </a:lstStyle>
          <a:p>
            <a:pPr lvl="0"/>
            <a:r>
              <a:rPr lang="en-US" err="1"/>
              <a:t>Subheader</a:t>
            </a:r>
            <a:r>
              <a:rPr lang="en-US"/>
              <a:t> Optional</a:t>
            </a:r>
          </a:p>
        </p:txBody>
      </p:sp>
      <p:sp>
        <p:nvSpPr>
          <p:cNvPr id="6" name="Rectangle 1032"/>
          <p:cNvSpPr>
            <a:spLocks noChangeArrowheads="1"/>
          </p:cNvSpPr>
          <p:nvPr/>
        </p:nvSpPr>
        <p:spPr bwMode="auto">
          <a:xfrm>
            <a:off x="0" y="838200"/>
            <a:ext cx="12192000" cy="152400"/>
          </a:xfrm>
          <a:prstGeom prst="rect">
            <a:avLst/>
          </a:prstGeom>
          <a:solidFill>
            <a:schemeClr val="accent2"/>
          </a:solidFill>
          <a:ln>
            <a:noFill/>
          </a:ln>
        </p:spPr>
        <p:txBody>
          <a:bodyPr wrap="none" anchor="ctr"/>
          <a:lstStyle/>
          <a:p>
            <a:endParaRPr lang="en-US" sz="2400"/>
          </a:p>
        </p:txBody>
      </p:sp>
    </p:spTree>
    <p:extLst>
      <p:ext uri="{BB962C8B-B14F-4D97-AF65-F5344CB8AC3E}">
        <p14:creationId xmlns:p14="http://schemas.microsoft.com/office/powerpoint/2010/main" val="40150067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Half pag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9007-F51F-4DEC-AE7D-6569C2215035}"/>
              </a:ext>
            </a:extLst>
          </p:cNvPr>
          <p:cNvSpPr>
            <a:spLocks noGrp="1"/>
          </p:cNvSpPr>
          <p:nvPr>
            <p:ph type="title" hasCustomPrompt="1"/>
          </p:nvPr>
        </p:nvSpPr>
        <p:spPr/>
        <p:txBody>
          <a:bodyPr/>
          <a:lstStyle/>
          <a:p>
            <a:r>
              <a:rPr lang="en-US"/>
              <a:t>SECTION NAME  :  PAGE TITLE</a:t>
            </a:r>
          </a:p>
        </p:txBody>
      </p:sp>
      <p:sp>
        <p:nvSpPr>
          <p:cNvPr id="9" name="Text Placeholder 9">
            <a:extLst>
              <a:ext uri="{FF2B5EF4-FFF2-40B4-BE49-F238E27FC236}">
                <a16:creationId xmlns:a16="http://schemas.microsoft.com/office/drawing/2014/main" id="{95E58CF3-98E3-4341-AEF1-84995AE29123}"/>
              </a:ext>
            </a:extLst>
          </p:cNvPr>
          <p:cNvSpPr>
            <a:spLocks noGrp="1"/>
          </p:cNvSpPr>
          <p:nvPr>
            <p:ph type="body" sz="quarter" idx="10" hasCustomPrompt="1"/>
          </p:nvPr>
        </p:nvSpPr>
        <p:spPr>
          <a:xfrm>
            <a:off x="817034" y="914401"/>
            <a:ext cx="4850796" cy="968375"/>
          </a:xfrm>
        </p:spPr>
        <p:txBody>
          <a:bodyPr/>
          <a:lstStyle>
            <a:lvl1pPr>
              <a:defRPr sz="2600" b="0">
                <a:latin typeface="Roboto Light" pitchFamily="2" charset="0"/>
                <a:ea typeface="Roboto Light" pitchFamily="2" charset="0"/>
              </a:defRPr>
            </a:lvl1pPr>
            <a:lvl2pPr marL="0" indent="0">
              <a:buNone/>
              <a:defRPr/>
            </a:lvl2pPr>
          </a:lstStyle>
          <a:p>
            <a:pPr lvl="0"/>
            <a:r>
              <a:rPr lang="en-US"/>
              <a:t>Primary Statement</a:t>
            </a:r>
          </a:p>
        </p:txBody>
      </p:sp>
      <p:sp>
        <p:nvSpPr>
          <p:cNvPr id="8" name="Text Placeholder 5">
            <a:extLst>
              <a:ext uri="{FF2B5EF4-FFF2-40B4-BE49-F238E27FC236}">
                <a16:creationId xmlns:a16="http://schemas.microsoft.com/office/drawing/2014/main" id="{2E1DCB94-ABB3-4EFC-8C6B-BD1CEFE0B40D}"/>
              </a:ext>
            </a:extLst>
          </p:cNvPr>
          <p:cNvSpPr>
            <a:spLocks noGrp="1"/>
          </p:cNvSpPr>
          <p:nvPr>
            <p:ph type="body" sz="quarter" idx="25"/>
          </p:nvPr>
        </p:nvSpPr>
        <p:spPr>
          <a:xfrm>
            <a:off x="831247" y="2324100"/>
            <a:ext cx="4836583" cy="3060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F6DC5BB9-DD4B-422B-BE44-FD20C7C4F4AF}"/>
              </a:ext>
            </a:extLst>
          </p:cNvPr>
          <p:cNvSpPr>
            <a:spLocks noGrp="1"/>
          </p:cNvSpPr>
          <p:nvPr>
            <p:ph type="body" sz="quarter" idx="27" hasCustomPrompt="1"/>
          </p:nvPr>
        </p:nvSpPr>
        <p:spPr>
          <a:xfrm>
            <a:off x="816867" y="6193972"/>
            <a:ext cx="4821933" cy="327841"/>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10" name="Picture Placeholder 2">
            <a:extLst>
              <a:ext uri="{FF2B5EF4-FFF2-40B4-BE49-F238E27FC236}">
                <a16:creationId xmlns:a16="http://schemas.microsoft.com/office/drawing/2014/main" id="{F4B03FBF-5542-5B49-A4F4-4863933EEAC9}"/>
              </a:ext>
            </a:extLst>
          </p:cNvPr>
          <p:cNvSpPr>
            <a:spLocks noGrp="1"/>
          </p:cNvSpPr>
          <p:nvPr>
            <p:ph type="pic" sz="quarter" idx="18" hasCustomPrompt="1"/>
          </p:nvPr>
        </p:nvSpPr>
        <p:spPr>
          <a:xfrm>
            <a:off x="6253654" y="545307"/>
            <a:ext cx="5938345" cy="6312693"/>
          </a:xfrm>
          <a:noFill/>
        </p:spPr>
        <p:txBody>
          <a:bodyPr/>
          <a:lstStyle>
            <a:lvl1pPr marL="0" indent="0">
              <a:buNone/>
              <a:defRPr b="0"/>
            </a:lvl1pPr>
          </a:lstStyle>
          <a:p>
            <a:r>
              <a:rPr lang="en-US"/>
              <a:t>Click the icon to add image</a:t>
            </a:r>
          </a:p>
        </p:txBody>
      </p:sp>
    </p:spTree>
    <p:extLst>
      <p:ext uri="{BB962C8B-B14F-4D97-AF65-F5344CB8AC3E}">
        <p14:creationId xmlns:p14="http://schemas.microsoft.com/office/powerpoint/2010/main" val="2084950363"/>
      </p:ext>
    </p:extLst>
  </p:cSld>
  <p:clrMapOvr>
    <a:masterClrMapping/>
  </p:clrMapOvr>
  <p:transition/>
  <p:extLst>
    <p:ext uri="{DCECCB84-F9BA-43D5-87BE-67443E8EF086}">
      <p15:sldGuideLst xmlns:p15="http://schemas.microsoft.com/office/powerpoint/2012/main">
        <p15:guide id="1" orient="horz" pos="1464">
          <p15:clr>
            <a:srgbClr val="FBAE40"/>
          </p15:clr>
        </p15:guide>
        <p15:guide id="2" orient="horz" pos="175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 Expert Template">
    <p:spTree>
      <p:nvGrpSpPr>
        <p:cNvPr id="1" name=""/>
        <p:cNvGrpSpPr/>
        <p:nvPr/>
      </p:nvGrpSpPr>
      <p:grpSpPr>
        <a:xfrm>
          <a:off x="0" y="0"/>
          <a:ext cx="0" cy="0"/>
          <a:chOff x="0" y="0"/>
          <a:chExt cx="0" cy="0"/>
        </a:xfrm>
      </p:grpSpPr>
      <p:sp>
        <p:nvSpPr>
          <p:cNvPr id="2" name="Title 1"/>
          <p:cNvSpPr>
            <a:spLocks noGrp="1"/>
          </p:cNvSpPr>
          <p:nvPr>
            <p:ph type="title" hasCustomPrompt="1"/>
          </p:nvPr>
        </p:nvSpPr>
        <p:spPr>
          <a:ln>
            <a:noFill/>
          </a:ln>
        </p:spPr>
        <p:txBody>
          <a:bodyPr/>
          <a:lstStyle/>
          <a:p>
            <a:r>
              <a:rPr lang="en-US"/>
              <a:t>1 Expert Template</a:t>
            </a:r>
          </a:p>
        </p:txBody>
      </p:sp>
      <p:sp>
        <p:nvSpPr>
          <p:cNvPr id="47" name="Content Placeholder 9"/>
          <p:cNvSpPr>
            <a:spLocks noGrp="1"/>
          </p:cNvSpPr>
          <p:nvPr>
            <p:ph sz="quarter" idx="13" hasCustomPrompt="1"/>
          </p:nvPr>
        </p:nvSpPr>
        <p:spPr>
          <a:xfrm>
            <a:off x="0" y="1112542"/>
            <a:ext cx="12192000" cy="304800"/>
          </a:xfrm>
        </p:spPr>
        <p:txBody>
          <a:bodyPr lIns="457200" tIns="27432" rIns="0" bIns="0"/>
          <a:lstStyle>
            <a:lvl1pPr marL="0" indent="0">
              <a:buNone/>
              <a:defRPr sz="1800" i="1">
                <a:solidFill>
                  <a:schemeClr val="accent1"/>
                </a:solidFill>
              </a:defRPr>
            </a:lvl1pPr>
          </a:lstStyle>
          <a:p>
            <a:pPr lvl="0"/>
            <a:r>
              <a:rPr lang="en-US" err="1"/>
              <a:t>Subheader</a:t>
            </a:r>
            <a:r>
              <a:rPr lang="en-US"/>
              <a:t> Optional</a:t>
            </a:r>
          </a:p>
        </p:txBody>
      </p:sp>
      <p:sp>
        <p:nvSpPr>
          <p:cNvPr id="29" name="Content Placeholder 4"/>
          <p:cNvSpPr>
            <a:spLocks noGrp="1"/>
          </p:cNvSpPr>
          <p:nvPr>
            <p:ph sz="quarter" idx="27" hasCustomPrompt="1"/>
          </p:nvPr>
        </p:nvSpPr>
        <p:spPr>
          <a:xfrm>
            <a:off x="4876800" y="4017436"/>
            <a:ext cx="2438400" cy="548663"/>
          </a:xfrm>
        </p:spPr>
        <p:txBody>
          <a:bodyPr lIns="0" tIns="18288" rIns="0" bIns="0"/>
          <a:lstStyle>
            <a:lvl1pPr marL="0" indent="0" algn="ctr">
              <a:lnSpc>
                <a:spcPct val="90000"/>
              </a:lnSpc>
              <a:spcBef>
                <a:spcPts val="0"/>
              </a:spcBef>
              <a:buNone/>
              <a:defRPr sz="950">
                <a:solidFill>
                  <a:schemeClr val="accent1"/>
                </a:solidFill>
              </a:defRPr>
            </a:lvl1pPr>
          </a:lstStyle>
          <a:p>
            <a:pPr lvl="0"/>
            <a:r>
              <a:rPr lang="en-US"/>
              <a:t>Name/Title</a:t>
            </a:r>
          </a:p>
        </p:txBody>
      </p:sp>
      <p:sp>
        <p:nvSpPr>
          <p:cNvPr id="30" name="Picture Placeholder 27"/>
          <p:cNvSpPr>
            <a:spLocks noGrp="1"/>
          </p:cNvSpPr>
          <p:nvPr>
            <p:ph type="pic" sz="quarter" idx="28"/>
          </p:nvPr>
        </p:nvSpPr>
        <p:spPr>
          <a:xfrm>
            <a:off x="5295900" y="2325866"/>
            <a:ext cx="1600200" cy="1600200"/>
          </a:xfrm>
          <a:noFill/>
          <a:ln w="57150" cmpd="sng">
            <a:solidFill>
              <a:schemeClr val="bg2"/>
            </a:solidFill>
          </a:ln>
        </p:spPr>
        <p:txBody>
          <a:bodyPr vert="horz" wrap="square" lIns="91440" tIns="45720" rIns="91440" bIns="45720" numCol="1" anchor="t" anchorCtr="0" compatLnSpc="1">
            <a:prstTxWarp prst="textNoShape">
              <a:avLst/>
            </a:prstTxWarp>
          </a:bodyPr>
          <a:lstStyle>
            <a:lvl1pPr>
              <a:defRPr lang="en-US" sz="1800"/>
            </a:lvl1pPr>
          </a:lstStyle>
          <a:p>
            <a:pPr marL="0" lvl="0" indent="0">
              <a:buNone/>
            </a:pPr>
            <a:r>
              <a:rPr lang="en-US"/>
              <a:t>Click icon to add picture</a:t>
            </a:r>
          </a:p>
        </p:txBody>
      </p:sp>
      <p:sp>
        <p:nvSpPr>
          <p:cNvPr id="19" name="Rectangle 1032"/>
          <p:cNvSpPr>
            <a:spLocks noChangeArrowheads="1"/>
          </p:cNvSpPr>
          <p:nvPr/>
        </p:nvSpPr>
        <p:spPr bwMode="auto">
          <a:xfrm>
            <a:off x="0" y="838200"/>
            <a:ext cx="12192000" cy="152400"/>
          </a:xfrm>
          <a:prstGeom prst="rect">
            <a:avLst/>
          </a:prstGeom>
          <a:solidFill>
            <a:schemeClr val="accent2"/>
          </a:solidFill>
          <a:ln>
            <a:noFill/>
          </a:ln>
        </p:spPr>
        <p:txBody>
          <a:bodyPr wrap="none" anchor="ctr"/>
          <a:lstStyle/>
          <a:p>
            <a:endParaRPr lang="en-US">
              <a:solidFill>
                <a:srgbClr val="55565A"/>
              </a:solidFill>
              <a:latin typeface="Arial"/>
              <a:ea typeface="ＭＳ Ｐゴシック"/>
            </a:endParaRPr>
          </a:p>
        </p:txBody>
      </p:sp>
    </p:spTree>
    <p:extLst>
      <p:ext uri="{BB962C8B-B14F-4D97-AF65-F5344CB8AC3E}">
        <p14:creationId xmlns:p14="http://schemas.microsoft.com/office/powerpoint/2010/main" val="3321759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Graphic">
    <p:bg>
      <p:bgPr>
        <a:solidFill>
          <a:srgbClr val="E5E3DF"/>
        </a:solidFill>
        <a:effectLst/>
      </p:bgPr>
    </p:bg>
    <p:spTree>
      <p:nvGrpSpPr>
        <p:cNvPr id="1" name=""/>
        <p:cNvGrpSpPr/>
        <p:nvPr/>
      </p:nvGrpSpPr>
      <p:grpSpPr>
        <a:xfrm>
          <a:off x="0" y="0"/>
          <a:ext cx="0" cy="0"/>
          <a:chOff x="0" y="0"/>
          <a:chExt cx="0" cy="0"/>
        </a:xfrm>
      </p:grpSpPr>
      <p:pic>
        <p:nvPicPr>
          <p:cNvPr id="9" name="Picture 8" descr="Chart, radar chart&#10;&#10;Description automatically generated">
            <a:extLst>
              <a:ext uri="{FF2B5EF4-FFF2-40B4-BE49-F238E27FC236}">
                <a16:creationId xmlns:a16="http://schemas.microsoft.com/office/drawing/2014/main" id="{2ACCCC48-8475-614C-832B-3A64BB78E5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B145486-2562-5045-A626-DE3AF40B6DFA}"/>
              </a:ext>
            </a:extLst>
          </p:cNvPr>
          <p:cNvSpPr>
            <a:spLocks noGrp="1"/>
          </p:cNvSpPr>
          <p:nvPr>
            <p:ph type="title" hasCustomPrompt="1"/>
          </p:nvPr>
        </p:nvSpPr>
        <p:spPr>
          <a:xfrm>
            <a:off x="1219200" y="2247984"/>
            <a:ext cx="5410200" cy="877130"/>
          </a:xfrm>
        </p:spPr>
        <p:txBody>
          <a:bodyPr tIns="45720" bIns="45720" anchor="t" anchorCtr="0">
            <a:noAutofit/>
          </a:bodyPr>
          <a:lstStyle>
            <a:lvl1pPr>
              <a:lnSpc>
                <a:spcPct val="100000"/>
              </a:lnSpc>
              <a:spcBef>
                <a:spcPts val="600"/>
              </a:spcBef>
              <a:spcAft>
                <a:spcPts val="1000"/>
              </a:spcAft>
              <a:defRPr sz="4500" cap="none" spc="0" baseline="0">
                <a:solidFill>
                  <a:schemeClr val="tx1"/>
                </a:solidFill>
                <a:latin typeface="Roboto Light" pitchFamily="2" charset="0"/>
                <a:ea typeface="Roboto Light" pitchFamily="2" charset="0"/>
              </a:defRPr>
            </a:lvl1pPr>
          </a:lstStyle>
          <a:p>
            <a:r>
              <a:rPr lang="en-US" dirty="0"/>
              <a:t>Break</a:t>
            </a:r>
          </a:p>
        </p:txBody>
      </p:sp>
      <p:cxnSp>
        <p:nvCxnSpPr>
          <p:cNvPr id="7" name="Straight Connector 6">
            <a:extLst>
              <a:ext uri="{FF2B5EF4-FFF2-40B4-BE49-F238E27FC236}">
                <a16:creationId xmlns:a16="http://schemas.microsoft.com/office/drawing/2014/main" id="{06E9ED99-F186-4C22-AD00-6B49E9EA34BD}"/>
              </a:ext>
            </a:extLst>
          </p:cNvPr>
          <p:cNvCxnSpPr/>
          <p:nvPr userDrawn="1"/>
        </p:nvCxnSpPr>
        <p:spPr bwMode="auto">
          <a:xfrm>
            <a:off x="1219200" y="2180803"/>
            <a:ext cx="1112520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65794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NOR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6C51-ACF1-42D1-A4FD-BE5A0C2EDE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084" y="-18047"/>
            <a:ext cx="12240126" cy="6885070"/>
          </a:xfrm>
          <a:prstGeom prst="rect">
            <a:avLst/>
          </a:prstGeom>
        </p:spPr>
      </p:pic>
      <p:pic>
        <p:nvPicPr>
          <p:cNvPr id="7" name="Picture 6">
            <a:extLst>
              <a:ext uri="{FF2B5EF4-FFF2-40B4-BE49-F238E27FC236}">
                <a16:creationId xmlns:a16="http://schemas.microsoft.com/office/drawing/2014/main" id="{43537793-2A8B-475C-8322-353FDA1017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24323" y="5989292"/>
            <a:ext cx="4343353" cy="664277"/>
          </a:xfrm>
          <a:prstGeom prst="rect">
            <a:avLst/>
          </a:prstGeom>
        </p:spPr>
      </p:pic>
      <p:pic>
        <p:nvPicPr>
          <p:cNvPr id="8" name="Picture 7">
            <a:extLst>
              <a:ext uri="{FF2B5EF4-FFF2-40B4-BE49-F238E27FC236}">
                <a16:creationId xmlns:a16="http://schemas.microsoft.com/office/drawing/2014/main" id="{A58168F2-42F3-4626-8EE8-C9798349594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327188" y="1375670"/>
            <a:ext cx="5521582" cy="966278"/>
          </a:xfrm>
          <a:prstGeom prst="rect">
            <a:avLst/>
          </a:prstGeom>
        </p:spPr>
      </p:pic>
      <p:sp>
        <p:nvSpPr>
          <p:cNvPr id="6" name="TextBox 5">
            <a:extLst>
              <a:ext uri="{FF2B5EF4-FFF2-40B4-BE49-F238E27FC236}">
                <a16:creationId xmlns:a16="http://schemas.microsoft.com/office/drawing/2014/main" id="{C8BAE682-E052-493C-8DAD-ACD39305F1A0}"/>
              </a:ext>
            </a:extLst>
          </p:cNvPr>
          <p:cNvSpPr txBox="1"/>
          <p:nvPr userDrawn="1"/>
        </p:nvSpPr>
        <p:spPr bwMode="auto">
          <a:xfrm>
            <a:off x="1906057" y="3069567"/>
            <a:ext cx="8379884" cy="148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45720" numCol="1" rtlCol="0" anchor="t" anchorCtr="0" compatLnSpc="1">
            <a:prstTxWarp prst="textNoShape">
              <a:avLst/>
            </a:prstTxWarp>
            <a:spAutoFit/>
          </a:bodyPr>
          <a:lstStyle/>
          <a:p>
            <a:pPr marL="0" indent="0" algn="ctr">
              <a:lnSpc>
                <a:spcPct val="120000"/>
              </a:lnSpc>
              <a:buNone/>
            </a:pPr>
            <a:r>
              <a:rPr lang="en-US" sz="26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NORC at the University of Chicago is an objective, nonpartisan, research organization that delivers insights </a:t>
            </a:r>
            <a:br>
              <a:rPr lang="en-US" sz="26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br>
            <a:r>
              <a:rPr lang="en-US" sz="26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and analysis decision-makers trust.</a:t>
            </a:r>
          </a:p>
        </p:txBody>
      </p:sp>
    </p:spTree>
    <p:extLst>
      <p:ext uri="{BB962C8B-B14F-4D97-AF65-F5344CB8AC3E}">
        <p14:creationId xmlns:p14="http://schemas.microsoft.com/office/powerpoint/2010/main" val="3363003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C5D8-2CF2-4EAF-AB6D-AE3C142C3110}"/>
              </a:ext>
            </a:extLst>
          </p:cNvPr>
          <p:cNvSpPr>
            <a:spLocks noGrp="1"/>
          </p:cNvSpPr>
          <p:nvPr>
            <p:ph type="title" hasCustomPrompt="1"/>
          </p:nvPr>
        </p:nvSpPr>
        <p:spPr/>
        <p:txBody>
          <a:bodyPr/>
          <a:lstStyle/>
          <a:p>
            <a:r>
              <a:rPr lang="en-US" dirty="0"/>
              <a:t>Section name  :  Page title</a:t>
            </a:r>
          </a:p>
        </p:txBody>
      </p:sp>
    </p:spTree>
    <p:extLst>
      <p:ext uri="{BB962C8B-B14F-4D97-AF65-F5344CB8AC3E}">
        <p14:creationId xmlns:p14="http://schemas.microsoft.com/office/powerpoint/2010/main" val="24803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Width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FA18-8E9A-41CE-89AC-686FD5FA93A6}"/>
              </a:ext>
            </a:extLst>
          </p:cNvPr>
          <p:cNvSpPr>
            <a:spLocks noGrp="1"/>
          </p:cNvSpPr>
          <p:nvPr>
            <p:ph type="title" hasCustomPrompt="1"/>
          </p:nvPr>
        </p:nvSpPr>
        <p:spPr/>
        <p:txBody>
          <a:bodyPr/>
          <a:lstStyle/>
          <a:p>
            <a:r>
              <a:rPr lang="en-US" dirty="0"/>
              <a:t>Section name  :  Page title</a:t>
            </a:r>
          </a:p>
        </p:txBody>
      </p:sp>
      <p:sp>
        <p:nvSpPr>
          <p:cNvPr id="6" name="Text Placeholder 5">
            <a:extLst>
              <a:ext uri="{FF2B5EF4-FFF2-40B4-BE49-F238E27FC236}">
                <a16:creationId xmlns:a16="http://schemas.microsoft.com/office/drawing/2014/main" id="{B031EE28-CC21-4690-BFDE-EE4C8FC52E76}"/>
              </a:ext>
            </a:extLst>
          </p:cNvPr>
          <p:cNvSpPr>
            <a:spLocks noGrp="1"/>
          </p:cNvSpPr>
          <p:nvPr>
            <p:ph type="body" sz="quarter" idx="10" hasCustomPrompt="1"/>
          </p:nvPr>
        </p:nvSpPr>
        <p:spPr>
          <a:xfrm>
            <a:off x="685800" y="1066800"/>
            <a:ext cx="9753600" cy="914400"/>
          </a:xfrm>
        </p:spPr>
        <p:txBody>
          <a:bodyPr tIns="0" b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Tree>
    <p:extLst>
      <p:ext uri="{BB962C8B-B14F-4D97-AF65-F5344CB8AC3E}">
        <p14:creationId xmlns:p14="http://schemas.microsoft.com/office/powerpoint/2010/main" val="354501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FA18-8E9A-41CE-89AC-686FD5FA93A6}"/>
              </a:ext>
            </a:extLst>
          </p:cNvPr>
          <p:cNvSpPr>
            <a:spLocks noGrp="1"/>
          </p:cNvSpPr>
          <p:nvPr>
            <p:ph type="title" hasCustomPrompt="1"/>
          </p:nvPr>
        </p:nvSpPr>
        <p:spPr/>
        <p:txBody>
          <a:bodyPr/>
          <a:lstStyle/>
          <a:p>
            <a:r>
              <a:rPr lang="en-US" dirty="0"/>
              <a:t>Section name  :  Page title</a:t>
            </a:r>
          </a:p>
        </p:txBody>
      </p:sp>
      <p:sp>
        <p:nvSpPr>
          <p:cNvPr id="6" name="Text Placeholder 5">
            <a:extLst>
              <a:ext uri="{FF2B5EF4-FFF2-40B4-BE49-F238E27FC236}">
                <a16:creationId xmlns:a16="http://schemas.microsoft.com/office/drawing/2014/main" id="{B031EE28-CC21-4690-BFDE-EE4C8FC52E76}"/>
              </a:ext>
            </a:extLst>
          </p:cNvPr>
          <p:cNvSpPr>
            <a:spLocks noGrp="1"/>
          </p:cNvSpPr>
          <p:nvPr>
            <p:ph type="body" sz="quarter" idx="10" hasCustomPrompt="1"/>
          </p:nvPr>
        </p:nvSpPr>
        <p:spPr>
          <a:xfrm>
            <a:off x="685800" y="1066800"/>
            <a:ext cx="9784080" cy="914400"/>
          </a:xfrm>
        </p:spPr>
        <p:txBody>
          <a:bodyPr tIns="0" b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Tree>
    <p:extLst>
      <p:ext uri="{BB962C8B-B14F-4D97-AF65-F5344CB8AC3E}">
        <p14:creationId xmlns:p14="http://schemas.microsoft.com/office/powerpoint/2010/main" val="1817278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ab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A11D6-EA2C-4A64-9209-4AD62EF87C66}"/>
              </a:ext>
            </a:extLst>
          </p:cNvPr>
          <p:cNvSpPr>
            <a:spLocks noGrp="1"/>
          </p:cNvSpPr>
          <p:nvPr>
            <p:ph type="title" hasCustomPrompt="1"/>
          </p:nvPr>
        </p:nvSpPr>
        <p:spPr/>
        <p:txBody>
          <a:bodyPr/>
          <a:lstStyle/>
          <a:p>
            <a:r>
              <a:rPr lang="en-US" dirty="0"/>
              <a:t>Section name  :  Page title</a:t>
            </a:r>
          </a:p>
        </p:txBody>
      </p:sp>
      <p:sp>
        <p:nvSpPr>
          <p:cNvPr id="8" name="Text Placeholder 5">
            <a:extLst>
              <a:ext uri="{FF2B5EF4-FFF2-40B4-BE49-F238E27FC236}">
                <a16:creationId xmlns:a16="http://schemas.microsoft.com/office/drawing/2014/main" id="{5900DABA-8383-4BC4-8FAF-55D1FC55ADA0}"/>
              </a:ext>
            </a:extLst>
          </p:cNvPr>
          <p:cNvSpPr>
            <a:spLocks noGrp="1"/>
          </p:cNvSpPr>
          <p:nvPr>
            <p:ph type="body" sz="quarter" idx="10" hasCustomPrompt="1"/>
          </p:nvPr>
        </p:nvSpPr>
        <p:spPr>
          <a:xfrm>
            <a:off x="685800" y="1066800"/>
            <a:ext cx="9784080" cy="914400"/>
          </a:xfrm>
        </p:spPr>
        <p:txBody>
          <a:bodyPr t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3" name="Table Placeholder 2">
            <a:extLst>
              <a:ext uri="{FF2B5EF4-FFF2-40B4-BE49-F238E27FC236}">
                <a16:creationId xmlns:a16="http://schemas.microsoft.com/office/drawing/2014/main" id="{0849249A-083E-4791-8C96-CFABBA1B1803}"/>
              </a:ext>
            </a:extLst>
          </p:cNvPr>
          <p:cNvSpPr>
            <a:spLocks noGrp="1"/>
          </p:cNvSpPr>
          <p:nvPr>
            <p:ph type="tbl" sz="quarter" idx="24" hasCustomPrompt="1"/>
          </p:nvPr>
        </p:nvSpPr>
        <p:spPr>
          <a:xfrm>
            <a:off x="685799" y="2095500"/>
            <a:ext cx="9784081" cy="3848100"/>
          </a:xfrm>
        </p:spPr>
        <p:txBody>
          <a:bodyPr/>
          <a:lstStyle>
            <a:lvl1pPr>
              <a:defRPr b="0"/>
            </a:lvl1pPr>
          </a:lstStyle>
          <a:p>
            <a:r>
              <a:rPr lang="en-US" dirty="0"/>
              <a:t>Click to insert table</a:t>
            </a:r>
          </a:p>
        </p:txBody>
      </p:sp>
      <p:sp>
        <p:nvSpPr>
          <p:cNvPr id="6" name="Text Placeholder 5">
            <a:extLst>
              <a:ext uri="{FF2B5EF4-FFF2-40B4-BE49-F238E27FC236}">
                <a16:creationId xmlns:a16="http://schemas.microsoft.com/office/drawing/2014/main" id="{A800A4F7-F803-4F9E-A7C4-C85D6C4B0202}"/>
              </a:ext>
            </a:extLst>
          </p:cNvPr>
          <p:cNvSpPr>
            <a:spLocks noGrp="1"/>
          </p:cNvSpPr>
          <p:nvPr>
            <p:ph type="body" sz="quarter" idx="27" hasCustomPrompt="1"/>
          </p:nvPr>
        </p:nvSpPr>
        <p:spPr>
          <a:xfrm>
            <a:off x="688156" y="6209517"/>
            <a:ext cx="97566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217618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Graphic 1 Partner">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radar chart&#10;&#10;Description automatically generated">
            <a:extLst>
              <a:ext uri="{FF2B5EF4-FFF2-40B4-BE49-F238E27FC236}">
                <a16:creationId xmlns:a16="http://schemas.microsoft.com/office/drawing/2014/main" id="{C6498B29-70CC-704E-BBFF-2096D34177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65BE3CE-9BE4-4CC4-8858-EAB2FC0956E3}"/>
              </a:ext>
            </a:extLst>
          </p:cNvPr>
          <p:cNvSpPr>
            <a:spLocks noGrp="1"/>
          </p:cNvSpPr>
          <p:nvPr>
            <p:ph type="title" hasCustomPrompt="1"/>
          </p:nvPr>
        </p:nvSpPr>
        <p:spPr>
          <a:xfrm>
            <a:off x="987552" y="768096"/>
            <a:ext cx="8321040" cy="1673352"/>
          </a:xfrm>
        </p:spPr>
        <p:txBody>
          <a:bodyPr tIns="45720" bIns="45720" anchor="b"/>
          <a:lstStyle>
            <a:lvl1pPr>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t>Presentation Title Goes Here Lorem Ipsum Dolor Sit </a:t>
            </a:r>
            <a:r>
              <a:rPr lang="en-US" err="1"/>
              <a:t>Amet</a:t>
            </a:r>
            <a:r>
              <a:rPr lang="en-US"/>
              <a:t> </a:t>
            </a:r>
            <a:r>
              <a:rPr lang="en-US" err="1"/>
              <a:t>Infinit</a:t>
            </a:r>
            <a:endParaRPr lang="en-US"/>
          </a:p>
        </p:txBody>
      </p:sp>
      <p:sp>
        <p:nvSpPr>
          <p:cNvPr id="12" name="Text Placeholder 14">
            <a:extLst>
              <a:ext uri="{FF2B5EF4-FFF2-40B4-BE49-F238E27FC236}">
                <a16:creationId xmlns:a16="http://schemas.microsoft.com/office/drawing/2014/main" id="{015CEA8B-7282-034C-ADF6-261AC46E5D96}"/>
              </a:ext>
            </a:extLst>
          </p:cNvPr>
          <p:cNvSpPr>
            <a:spLocks noGrp="1"/>
          </p:cNvSpPr>
          <p:nvPr>
            <p:ph type="body" sz="quarter" idx="11" hasCustomPrompt="1"/>
          </p:nvPr>
        </p:nvSpPr>
        <p:spPr>
          <a:xfrm>
            <a:off x="1005754" y="3035142"/>
            <a:ext cx="8309696" cy="599835"/>
          </a:xfrm>
          <a:prstGeom prst="rect">
            <a:avLst/>
          </a:prstGeom>
        </p:spPr>
        <p:txBody>
          <a:bodyPr anchor="t"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3" name="Text Placeholder 16">
            <a:extLst>
              <a:ext uri="{FF2B5EF4-FFF2-40B4-BE49-F238E27FC236}">
                <a16:creationId xmlns:a16="http://schemas.microsoft.com/office/drawing/2014/main" id="{02A1F766-5179-914C-943B-09C4C89F1430}"/>
              </a:ext>
            </a:extLst>
          </p:cNvPr>
          <p:cNvSpPr>
            <a:spLocks noGrp="1"/>
          </p:cNvSpPr>
          <p:nvPr>
            <p:ph type="body" sz="quarter" idx="12" hasCustomPrompt="1"/>
          </p:nvPr>
        </p:nvSpPr>
        <p:spPr>
          <a:xfrm>
            <a:off x="1005754" y="3367158"/>
            <a:ext cx="3959225" cy="326874"/>
          </a:xfrm>
          <a:prstGeom prst="rect">
            <a:avLst/>
          </a:prstGeom>
        </p:spPr>
        <p:txBody>
          <a:bodyPr anchor="t"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14" name="Text Placeholder 19">
            <a:extLst>
              <a:ext uri="{FF2B5EF4-FFF2-40B4-BE49-F238E27FC236}">
                <a16:creationId xmlns:a16="http://schemas.microsoft.com/office/drawing/2014/main" id="{0496A1D1-F4CF-9A48-AE3E-5452DC835DA3}"/>
              </a:ext>
            </a:extLst>
          </p:cNvPr>
          <p:cNvSpPr>
            <a:spLocks noGrp="1"/>
          </p:cNvSpPr>
          <p:nvPr>
            <p:ph type="body" sz="quarter" idx="13" hasCustomPrompt="1"/>
          </p:nvPr>
        </p:nvSpPr>
        <p:spPr>
          <a:xfrm>
            <a:off x="1005754" y="3723468"/>
            <a:ext cx="3970337" cy="772332"/>
          </a:xfrm>
          <a:prstGeom prst="rect">
            <a:avLst/>
          </a:prstGeom>
        </p:spPr>
        <p:txBody>
          <a:bodyPr anchor="t" anchorCtr="0"/>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pic>
        <p:nvPicPr>
          <p:cNvPr id="8" name="Graphic 7">
            <a:extLst>
              <a:ext uri="{FF2B5EF4-FFF2-40B4-BE49-F238E27FC236}">
                <a16:creationId xmlns:a16="http://schemas.microsoft.com/office/drawing/2014/main" id="{45E6151B-369B-6046-977F-F8F2B47F9C5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400" y="5943600"/>
            <a:ext cx="2493526" cy="434586"/>
          </a:xfrm>
          <a:prstGeom prst="rect">
            <a:avLst/>
          </a:prstGeom>
        </p:spPr>
      </p:pic>
      <p:cxnSp>
        <p:nvCxnSpPr>
          <p:cNvPr id="16" name="Straight Connector 15">
            <a:extLst>
              <a:ext uri="{FF2B5EF4-FFF2-40B4-BE49-F238E27FC236}">
                <a16:creationId xmlns:a16="http://schemas.microsoft.com/office/drawing/2014/main" id="{34D5CAFA-2CAD-8C46-88FE-650DD36776EC}"/>
              </a:ext>
            </a:extLst>
          </p:cNvPr>
          <p:cNvCxnSpPr>
            <a:cxnSpLocks/>
          </p:cNvCxnSpPr>
          <p:nvPr userDrawn="1"/>
        </p:nvCxnSpPr>
        <p:spPr>
          <a:xfrm>
            <a:off x="990600" y="2927418"/>
            <a:ext cx="57847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102100"/>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arro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33F4-A2CB-44BF-82C5-BD6669A38214}"/>
              </a:ext>
            </a:extLst>
          </p:cNvPr>
          <p:cNvSpPr>
            <a:spLocks noGrp="1"/>
          </p:cNvSpPr>
          <p:nvPr>
            <p:ph type="title" hasCustomPrompt="1"/>
          </p:nvPr>
        </p:nvSpPr>
        <p:spPr/>
        <p:txBody>
          <a:bodyPr/>
          <a:lstStyle/>
          <a:p>
            <a:r>
              <a:rPr lang="en-US" dirty="0"/>
              <a:t>Section name  :  Page title</a:t>
            </a:r>
          </a:p>
        </p:txBody>
      </p:sp>
      <p:sp>
        <p:nvSpPr>
          <p:cNvPr id="5" name="Text Placeholder 5">
            <a:extLst>
              <a:ext uri="{FF2B5EF4-FFF2-40B4-BE49-F238E27FC236}">
                <a16:creationId xmlns:a16="http://schemas.microsoft.com/office/drawing/2014/main" id="{2D0DA413-C3E8-4366-9F64-93C9B59BBF3A}"/>
              </a:ext>
            </a:extLst>
          </p:cNvPr>
          <p:cNvSpPr>
            <a:spLocks noGrp="1"/>
          </p:cNvSpPr>
          <p:nvPr>
            <p:ph type="body" sz="quarter" idx="10" hasCustomPrompt="1"/>
          </p:nvPr>
        </p:nvSpPr>
        <p:spPr>
          <a:xfrm>
            <a:off x="685800" y="1447800"/>
            <a:ext cx="3886200" cy="2139950"/>
          </a:xfrm>
        </p:spPr>
        <p:txBody>
          <a:bodyPr t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Tree>
    <p:extLst>
      <p:ext uri="{BB962C8B-B14F-4D97-AF65-F5344CB8AC3E}">
        <p14:creationId xmlns:p14="http://schemas.microsoft.com/office/powerpoint/2010/main" val="2435530646"/>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A220-1443-4CE8-BCAB-3E8E6B66D75F}"/>
              </a:ext>
            </a:extLst>
          </p:cNvPr>
          <p:cNvSpPr>
            <a:spLocks noGrp="1"/>
          </p:cNvSpPr>
          <p:nvPr>
            <p:ph type="title" hasCustomPrompt="1"/>
          </p:nvPr>
        </p:nvSpPr>
        <p:spPr/>
        <p:txBody>
          <a:bodyPr/>
          <a:lstStyle/>
          <a:p>
            <a:r>
              <a:rPr lang="en-US" dirty="0"/>
              <a:t>Section name  :  Page title</a:t>
            </a:r>
          </a:p>
        </p:txBody>
      </p:sp>
      <p:sp>
        <p:nvSpPr>
          <p:cNvPr id="7" name="Text Placeholder 5">
            <a:extLst>
              <a:ext uri="{FF2B5EF4-FFF2-40B4-BE49-F238E27FC236}">
                <a16:creationId xmlns:a16="http://schemas.microsoft.com/office/drawing/2014/main" id="{0834B927-E14D-4ABC-9BE3-4373559F279D}"/>
              </a:ext>
            </a:extLst>
          </p:cNvPr>
          <p:cNvSpPr>
            <a:spLocks noGrp="1"/>
          </p:cNvSpPr>
          <p:nvPr>
            <p:ph type="body" sz="quarter" idx="10" hasCustomPrompt="1"/>
          </p:nvPr>
        </p:nvSpPr>
        <p:spPr>
          <a:xfrm>
            <a:off x="685800" y="1066800"/>
            <a:ext cx="9784080" cy="914400"/>
          </a:xfrm>
        </p:spPr>
        <p:txBody>
          <a:bodyPr t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3" name="Text Placeholder 2">
            <a:extLst>
              <a:ext uri="{FF2B5EF4-FFF2-40B4-BE49-F238E27FC236}">
                <a16:creationId xmlns:a16="http://schemas.microsoft.com/office/drawing/2014/main" id="{06418452-5080-4031-A87C-3224A0FEA91E}"/>
              </a:ext>
            </a:extLst>
          </p:cNvPr>
          <p:cNvSpPr>
            <a:spLocks noGrp="1"/>
          </p:cNvSpPr>
          <p:nvPr>
            <p:ph type="body" sz="quarter" idx="28"/>
          </p:nvPr>
        </p:nvSpPr>
        <p:spPr>
          <a:xfrm>
            <a:off x="685800" y="2255524"/>
            <a:ext cx="9742487" cy="38481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688156" y="6209517"/>
            <a:ext cx="97566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441982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lf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4E00-8891-40A8-8215-39C8244D585C}"/>
              </a:ext>
            </a:extLst>
          </p:cNvPr>
          <p:cNvSpPr>
            <a:spLocks noGrp="1"/>
          </p:cNvSpPr>
          <p:nvPr>
            <p:ph type="title" hasCustomPrompt="1"/>
          </p:nvPr>
        </p:nvSpPr>
        <p:spPr/>
        <p:txBody>
          <a:bodyPr/>
          <a:lstStyle/>
          <a:p>
            <a:r>
              <a:rPr lang="en-US" dirty="0"/>
              <a:t>Section name  :  Page title</a:t>
            </a:r>
          </a:p>
        </p:txBody>
      </p:sp>
      <p:sp>
        <p:nvSpPr>
          <p:cNvPr id="7" name="Text Placeholder 5">
            <a:extLst>
              <a:ext uri="{FF2B5EF4-FFF2-40B4-BE49-F238E27FC236}">
                <a16:creationId xmlns:a16="http://schemas.microsoft.com/office/drawing/2014/main" id="{0F6A0A38-14B9-49AA-AF0D-4FD54164072D}"/>
              </a:ext>
            </a:extLst>
          </p:cNvPr>
          <p:cNvSpPr>
            <a:spLocks noGrp="1"/>
          </p:cNvSpPr>
          <p:nvPr>
            <p:ph type="body" sz="quarter" idx="28" hasCustomPrompt="1"/>
          </p:nvPr>
        </p:nvSpPr>
        <p:spPr>
          <a:xfrm>
            <a:off x="685800" y="1066800"/>
            <a:ext cx="4953000" cy="914400"/>
          </a:xfrm>
        </p:spPr>
        <p:txBody>
          <a:bodyPr t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5" name="Text Placeholder 3">
            <a:extLst>
              <a:ext uri="{FF2B5EF4-FFF2-40B4-BE49-F238E27FC236}">
                <a16:creationId xmlns:a16="http://schemas.microsoft.com/office/drawing/2014/main" id="{4526A367-871B-4549-89D6-54AFD4C37CB0}"/>
              </a:ext>
            </a:extLst>
          </p:cNvPr>
          <p:cNvSpPr>
            <a:spLocks noGrp="1"/>
          </p:cNvSpPr>
          <p:nvPr>
            <p:ph type="body" sz="quarter" idx="10"/>
          </p:nvPr>
        </p:nvSpPr>
        <p:spPr>
          <a:xfrm>
            <a:off x="685800" y="2095500"/>
            <a:ext cx="4953000" cy="3816124"/>
          </a:xfrm>
        </p:spPr>
        <p:txBody>
          <a:bodyPr/>
          <a:lstStyle>
            <a:lvl1pPr marL="0" indent="0">
              <a:buNone/>
              <a:defRPr/>
            </a:lvl1pPr>
          </a:lstStyle>
          <a:p>
            <a:pPr lvl="0"/>
            <a:r>
              <a:rPr lang="en-US"/>
              <a:t>Click to edit Master text styles</a:t>
            </a:r>
          </a:p>
          <a:p>
            <a:pPr lvl="1"/>
            <a:r>
              <a:rPr lang="en-US"/>
              <a:t>Second level</a:t>
            </a:r>
          </a:p>
          <a:p>
            <a:pPr lvl="2"/>
            <a:r>
              <a:rPr lang="en-US"/>
              <a:t>Third level</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688156" y="6209517"/>
            <a:ext cx="49560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2318687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ullets -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C8F8-AD5A-4033-9A51-103375FC2CC4}"/>
              </a:ext>
            </a:extLst>
          </p:cNvPr>
          <p:cNvSpPr>
            <a:spLocks noGrp="1"/>
          </p:cNvSpPr>
          <p:nvPr>
            <p:ph type="title" hasCustomPrompt="1"/>
          </p:nvPr>
        </p:nvSpPr>
        <p:spPr/>
        <p:txBody>
          <a:bodyPr/>
          <a:lstStyle/>
          <a:p>
            <a:r>
              <a:rPr lang="en-US" dirty="0"/>
              <a:t>Section name  :  Page title</a:t>
            </a:r>
          </a:p>
        </p:txBody>
      </p:sp>
      <p:sp>
        <p:nvSpPr>
          <p:cNvPr id="12" name="Text Placeholder 3">
            <a:extLst>
              <a:ext uri="{FF2B5EF4-FFF2-40B4-BE49-F238E27FC236}">
                <a16:creationId xmlns:a16="http://schemas.microsoft.com/office/drawing/2014/main" id="{B5ACCB0A-D2DA-493B-B4C2-B9EEB8FD9A43}"/>
              </a:ext>
            </a:extLst>
          </p:cNvPr>
          <p:cNvSpPr>
            <a:spLocks noGrp="1"/>
          </p:cNvSpPr>
          <p:nvPr>
            <p:ph type="body" sz="quarter" idx="10"/>
          </p:nvPr>
        </p:nvSpPr>
        <p:spPr>
          <a:xfrm>
            <a:off x="684835" y="1562552"/>
            <a:ext cx="3886200" cy="434907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8045519"/>
      </p:ext>
    </p:extLst>
  </p:cSld>
  <p:clrMapOvr>
    <a:masterClrMapping/>
  </p:clrMapOvr>
  <p:extLst>
    <p:ext uri="{DCECCB84-F9BA-43D5-87BE-67443E8EF086}">
      <p15:sldGuideLst xmlns:p15="http://schemas.microsoft.com/office/powerpoint/2012/main">
        <p15:guide id="1" pos="62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4B2335-1920-4664-96C8-522384693CDD}"/>
              </a:ext>
            </a:extLst>
          </p:cNvPr>
          <p:cNvSpPr>
            <a:spLocks noGrp="1"/>
          </p:cNvSpPr>
          <p:nvPr>
            <p:ph type="title" hasCustomPrompt="1"/>
          </p:nvPr>
        </p:nvSpPr>
        <p:spPr/>
        <p:txBody>
          <a:bodyPr/>
          <a:lstStyle/>
          <a:p>
            <a:r>
              <a:rPr lang="en-US" dirty="0"/>
              <a:t>Section name  :  Page title</a:t>
            </a:r>
          </a:p>
        </p:txBody>
      </p:sp>
      <p:sp>
        <p:nvSpPr>
          <p:cNvPr id="9" name="Text Placeholder 5">
            <a:extLst>
              <a:ext uri="{FF2B5EF4-FFF2-40B4-BE49-F238E27FC236}">
                <a16:creationId xmlns:a16="http://schemas.microsoft.com/office/drawing/2014/main" id="{365AC38F-D7DB-4C15-A608-9CB2C88F2176}"/>
              </a:ext>
            </a:extLst>
          </p:cNvPr>
          <p:cNvSpPr>
            <a:spLocks noGrp="1"/>
          </p:cNvSpPr>
          <p:nvPr>
            <p:ph type="body" sz="quarter" idx="10" hasCustomPrompt="1"/>
          </p:nvPr>
        </p:nvSpPr>
        <p:spPr>
          <a:xfrm>
            <a:off x="685800" y="1066800"/>
            <a:ext cx="3352800" cy="38100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3" name="Text Placeholder 2">
            <a:extLst>
              <a:ext uri="{FF2B5EF4-FFF2-40B4-BE49-F238E27FC236}">
                <a16:creationId xmlns:a16="http://schemas.microsoft.com/office/drawing/2014/main" id="{0EF2D6E5-1484-451A-A487-4B1AB3C4A69F}"/>
              </a:ext>
            </a:extLst>
          </p:cNvPr>
          <p:cNvSpPr>
            <a:spLocks noGrp="1"/>
          </p:cNvSpPr>
          <p:nvPr>
            <p:ph type="body" sz="quarter" idx="28" hasCustomPrompt="1"/>
          </p:nvPr>
        </p:nvSpPr>
        <p:spPr>
          <a:xfrm>
            <a:off x="4572000" y="1066800"/>
            <a:ext cx="6934200" cy="4865914"/>
          </a:xfrm>
        </p:spPr>
        <p:txBody>
          <a:bodyPr tIns="0" bIns="0"/>
          <a:lstStyle>
            <a:lvl1pPr marL="0" indent="0">
              <a:buNone/>
              <a:defRPr sz="2000" b="1"/>
            </a:lvl1pPr>
            <a:lvl2pPr marL="228600" indent="-228600">
              <a:buSzPct val="100000"/>
              <a:buFont typeface="Arial" panose="020B0604020202020204" pitchFamily="34" charset="0"/>
              <a:buChar char="•"/>
              <a:defRPr sz="1800"/>
            </a:lvl2pPr>
            <a:lvl3pPr marL="457200" indent="-228600">
              <a:buFont typeface="Roboto Lt" pitchFamily="2" charset="0"/>
              <a:buChar char="–"/>
              <a:defRPr/>
            </a:lvl3pPr>
          </a:lstStyle>
          <a:p>
            <a:pPr lvl="0"/>
            <a:r>
              <a:rPr lang="en-US" dirty="0"/>
              <a:t>Header</a:t>
            </a:r>
          </a:p>
          <a:p>
            <a:pPr lvl="1"/>
            <a:r>
              <a:rPr lang="en-US" dirty="0"/>
              <a:t>Second level</a:t>
            </a:r>
          </a:p>
          <a:p>
            <a:pPr lvl="2"/>
            <a:r>
              <a:rPr lang="en-US" dirty="0"/>
              <a:t>Third level</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4572000" y="6209517"/>
            <a:ext cx="6937802"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1165221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wo Headers, Two Bulle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3797D-A244-4097-BE7F-82CB34D52AFD}"/>
              </a:ext>
            </a:extLst>
          </p:cNvPr>
          <p:cNvSpPr>
            <a:spLocks noGrp="1"/>
          </p:cNvSpPr>
          <p:nvPr>
            <p:ph type="title" hasCustomPrompt="1"/>
          </p:nvPr>
        </p:nvSpPr>
        <p:spPr/>
        <p:txBody>
          <a:bodyPr/>
          <a:lstStyle/>
          <a:p>
            <a:r>
              <a:rPr lang="en-US" dirty="0"/>
              <a:t>Section name  :  Page title</a:t>
            </a:r>
          </a:p>
        </p:txBody>
      </p:sp>
      <p:sp>
        <p:nvSpPr>
          <p:cNvPr id="11" name="Text Placeholder 5">
            <a:extLst>
              <a:ext uri="{FF2B5EF4-FFF2-40B4-BE49-F238E27FC236}">
                <a16:creationId xmlns:a16="http://schemas.microsoft.com/office/drawing/2014/main" id="{B165A0A8-F4FB-4115-A80F-718BDF61571B}"/>
              </a:ext>
            </a:extLst>
          </p:cNvPr>
          <p:cNvSpPr>
            <a:spLocks noGrp="1"/>
          </p:cNvSpPr>
          <p:nvPr>
            <p:ph type="body" sz="quarter" idx="30" hasCustomPrompt="1"/>
          </p:nvPr>
        </p:nvSpPr>
        <p:spPr>
          <a:xfrm>
            <a:off x="685799" y="1066800"/>
            <a:ext cx="9753601"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2" name="Text Placeholder 3">
            <a:extLst>
              <a:ext uri="{FF2B5EF4-FFF2-40B4-BE49-F238E27FC236}">
                <a16:creationId xmlns:a16="http://schemas.microsoft.com/office/drawing/2014/main" id="{B5ACCB0A-D2DA-493B-B4C2-B9EEB8FD9A43}"/>
              </a:ext>
            </a:extLst>
          </p:cNvPr>
          <p:cNvSpPr>
            <a:spLocks noGrp="1"/>
          </p:cNvSpPr>
          <p:nvPr>
            <p:ph type="body" sz="quarter" idx="10"/>
          </p:nvPr>
        </p:nvSpPr>
        <p:spPr>
          <a:xfrm>
            <a:off x="684836" y="2177143"/>
            <a:ext cx="4953964" cy="3901745"/>
          </a:xfrm>
        </p:spPr>
        <p:txBody>
          <a:body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1237F5F2-CDE3-46D9-9BF7-018DF265501D}"/>
              </a:ext>
            </a:extLst>
          </p:cNvPr>
          <p:cNvSpPr>
            <a:spLocks noGrp="1"/>
          </p:cNvSpPr>
          <p:nvPr>
            <p:ph type="body" sz="quarter" idx="29"/>
          </p:nvPr>
        </p:nvSpPr>
        <p:spPr>
          <a:xfrm>
            <a:off x="6527147" y="2177143"/>
            <a:ext cx="4953964" cy="3901745"/>
          </a:xfrm>
        </p:spPr>
        <p:txBody>
          <a:bodyPr/>
          <a:lstStyle/>
          <a:p>
            <a:pPr lvl="0"/>
            <a:r>
              <a:rPr lang="en-US"/>
              <a:t>Click to edit Master text styles</a:t>
            </a:r>
          </a:p>
          <a:p>
            <a:pPr lvl="1"/>
            <a:r>
              <a:rPr lang="en-US"/>
              <a:t>Second level</a:t>
            </a:r>
          </a:p>
          <a:p>
            <a:pPr lvl="2"/>
            <a:r>
              <a:rPr lang="en-US"/>
              <a:t>Third level</a:t>
            </a:r>
          </a:p>
        </p:txBody>
      </p:sp>
      <p:sp>
        <p:nvSpPr>
          <p:cNvPr id="15" name="Text Placeholder 5">
            <a:extLst>
              <a:ext uri="{FF2B5EF4-FFF2-40B4-BE49-F238E27FC236}">
                <a16:creationId xmlns:a16="http://schemas.microsoft.com/office/drawing/2014/main" id="{69C46275-0943-462D-BCDE-73D4BDB58F32}"/>
              </a:ext>
            </a:extLst>
          </p:cNvPr>
          <p:cNvSpPr>
            <a:spLocks noGrp="1"/>
          </p:cNvSpPr>
          <p:nvPr>
            <p:ph type="body" sz="quarter" idx="28" hasCustomPrompt="1"/>
          </p:nvPr>
        </p:nvSpPr>
        <p:spPr>
          <a:xfrm>
            <a:off x="688153" y="6209517"/>
            <a:ext cx="97566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2995107434"/>
      </p:ext>
    </p:extLst>
  </p:cSld>
  <p:clrMapOvr>
    <a:masterClrMapping/>
  </p:clrMapOvr>
  <p:extLst>
    <p:ext uri="{DCECCB84-F9BA-43D5-87BE-67443E8EF086}">
      <p15:sldGuideLst xmlns:p15="http://schemas.microsoft.com/office/powerpoint/2012/main">
        <p15:guide id="1" pos="62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Width with Insight &amp;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F92A64-56A0-4CDE-9706-1A379895217D}"/>
              </a:ext>
            </a:extLst>
          </p:cNvPr>
          <p:cNvSpPr>
            <a:spLocks noGrp="1"/>
          </p:cNvSpPr>
          <p:nvPr>
            <p:ph type="title" hasCustomPrompt="1"/>
          </p:nvPr>
        </p:nvSpPr>
        <p:spPr/>
        <p:txBody>
          <a:bodyPr/>
          <a:lstStyle/>
          <a:p>
            <a:r>
              <a:rPr lang="en-US" dirty="0"/>
              <a:t>Section name  :  Page title</a:t>
            </a:r>
          </a:p>
        </p:txBody>
      </p:sp>
      <p:sp>
        <p:nvSpPr>
          <p:cNvPr id="8" name="Text Placeholder 5">
            <a:extLst>
              <a:ext uri="{FF2B5EF4-FFF2-40B4-BE49-F238E27FC236}">
                <a16:creationId xmlns:a16="http://schemas.microsoft.com/office/drawing/2014/main" id="{415E6E04-3EAA-469D-8EA0-5E9BF94B9C98}"/>
              </a:ext>
            </a:extLst>
          </p:cNvPr>
          <p:cNvSpPr>
            <a:spLocks noGrp="1"/>
          </p:cNvSpPr>
          <p:nvPr>
            <p:ph type="body" sz="quarter" idx="28" hasCustomPrompt="1"/>
          </p:nvPr>
        </p:nvSpPr>
        <p:spPr>
          <a:xfrm>
            <a:off x="685800" y="1066800"/>
            <a:ext cx="978408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3" name="Text Placeholder 3">
            <a:extLst>
              <a:ext uri="{FF2B5EF4-FFF2-40B4-BE49-F238E27FC236}">
                <a16:creationId xmlns:a16="http://schemas.microsoft.com/office/drawing/2014/main" id="{DCAAB5C4-C89F-42B2-8710-FAA795113B84}"/>
              </a:ext>
            </a:extLst>
          </p:cNvPr>
          <p:cNvSpPr>
            <a:spLocks noGrp="1"/>
          </p:cNvSpPr>
          <p:nvPr>
            <p:ph type="body" sz="quarter" idx="10"/>
          </p:nvPr>
        </p:nvSpPr>
        <p:spPr>
          <a:xfrm>
            <a:off x="685800" y="2182586"/>
            <a:ext cx="9756648" cy="3739924"/>
          </a:xfrm>
        </p:spPr>
        <p:txBody>
          <a:body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0A88F8D8-584D-4B43-960D-FD69DE925CEC}"/>
              </a:ext>
            </a:extLst>
          </p:cNvPr>
          <p:cNvSpPr>
            <a:spLocks noGrp="1"/>
          </p:cNvSpPr>
          <p:nvPr>
            <p:ph type="body" sz="quarter" idx="27" hasCustomPrompt="1"/>
          </p:nvPr>
        </p:nvSpPr>
        <p:spPr>
          <a:xfrm>
            <a:off x="688156" y="6209517"/>
            <a:ext cx="97566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1441314753"/>
      </p:ext>
    </p:extLst>
  </p:cSld>
  <p:clrMapOvr>
    <a:masterClrMapping/>
  </p:clrMapOvr>
  <p:extLst>
    <p:ext uri="{DCECCB84-F9BA-43D5-87BE-67443E8EF086}">
      <p15:sldGuideLst xmlns:p15="http://schemas.microsoft.com/office/powerpoint/2012/main">
        <p15:guide id="1" pos="62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Half pa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58CC59-6FB4-4D8D-96F4-4F30BE2DBF8B}"/>
              </a:ext>
            </a:extLst>
          </p:cNvPr>
          <p:cNvSpPr>
            <a:spLocks noGrp="1"/>
          </p:cNvSpPr>
          <p:nvPr>
            <p:ph type="title" hasCustomPrompt="1"/>
          </p:nvPr>
        </p:nvSpPr>
        <p:spPr/>
        <p:txBody>
          <a:bodyPr/>
          <a:lstStyle/>
          <a:p>
            <a:r>
              <a:rPr lang="en-US" dirty="0"/>
              <a:t>Section name  :  Page title</a:t>
            </a:r>
          </a:p>
        </p:txBody>
      </p:sp>
      <p:sp>
        <p:nvSpPr>
          <p:cNvPr id="8" name="Text Placeholder 5">
            <a:extLst>
              <a:ext uri="{FF2B5EF4-FFF2-40B4-BE49-F238E27FC236}">
                <a16:creationId xmlns:a16="http://schemas.microsoft.com/office/drawing/2014/main" id="{C8957135-35D0-4E0A-A92A-F4B90B5C1B56}"/>
              </a:ext>
            </a:extLst>
          </p:cNvPr>
          <p:cNvSpPr>
            <a:spLocks noGrp="1"/>
          </p:cNvSpPr>
          <p:nvPr>
            <p:ph type="body" sz="quarter" idx="10" hasCustomPrompt="1"/>
          </p:nvPr>
        </p:nvSpPr>
        <p:spPr>
          <a:xfrm>
            <a:off x="685800" y="1066800"/>
            <a:ext cx="4958404"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6" name="Text Placeholder 5">
            <a:extLst>
              <a:ext uri="{FF2B5EF4-FFF2-40B4-BE49-F238E27FC236}">
                <a16:creationId xmlns:a16="http://schemas.microsoft.com/office/drawing/2014/main" id="{CB819E7B-C914-46A0-AD52-A56069BE8F56}"/>
              </a:ext>
            </a:extLst>
          </p:cNvPr>
          <p:cNvSpPr>
            <a:spLocks noGrp="1"/>
          </p:cNvSpPr>
          <p:nvPr>
            <p:ph type="body" sz="quarter" idx="27" hasCustomPrompt="1"/>
          </p:nvPr>
        </p:nvSpPr>
        <p:spPr>
          <a:xfrm>
            <a:off x="688156" y="6209517"/>
            <a:ext cx="49560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4" name="Picture Placeholder 3">
            <a:extLst>
              <a:ext uri="{FF2B5EF4-FFF2-40B4-BE49-F238E27FC236}">
                <a16:creationId xmlns:a16="http://schemas.microsoft.com/office/drawing/2014/main" id="{9ED53B92-6067-4FD3-B525-FDBD93CD135D}"/>
              </a:ext>
            </a:extLst>
          </p:cNvPr>
          <p:cNvSpPr>
            <a:spLocks noGrp="1"/>
          </p:cNvSpPr>
          <p:nvPr>
            <p:ph type="pic" sz="quarter" idx="23" hasCustomPrompt="1"/>
          </p:nvPr>
        </p:nvSpPr>
        <p:spPr>
          <a:xfrm>
            <a:off x="6096000" y="540902"/>
            <a:ext cx="6096000" cy="6317098"/>
          </a:xfrm>
          <a:prstGeom prst="rect">
            <a:avLst/>
          </a:prstGeom>
          <a:noFill/>
        </p:spPr>
        <p:txBody>
          <a:bodyPr>
            <a:normAutofit/>
          </a:bodyPr>
          <a:lstStyle>
            <a:lvl1pPr marL="0" indent="0">
              <a:buNone/>
              <a:defRPr sz="1600" b="0"/>
            </a:lvl1pPr>
          </a:lstStyle>
          <a:p>
            <a:r>
              <a:rPr lang="en-US" dirty="0"/>
              <a:t>Click the icon to add image</a:t>
            </a:r>
          </a:p>
        </p:txBody>
      </p:sp>
    </p:spTree>
    <p:extLst>
      <p:ext uri="{BB962C8B-B14F-4D97-AF65-F5344CB8AC3E}">
        <p14:creationId xmlns:p14="http://schemas.microsoft.com/office/powerpoint/2010/main" val="2939253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1/3 Page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A4B23A-75A3-4214-814B-40D03CE8A550}"/>
              </a:ext>
            </a:extLst>
          </p:cNvPr>
          <p:cNvSpPr>
            <a:spLocks noGrp="1"/>
          </p:cNvSpPr>
          <p:nvPr>
            <p:ph type="title" hasCustomPrompt="1"/>
          </p:nvPr>
        </p:nvSpPr>
        <p:spPr/>
        <p:txBody>
          <a:bodyPr/>
          <a:lstStyle/>
          <a:p>
            <a:r>
              <a:rPr lang="en-US" dirty="0"/>
              <a:t>Section name  :  Page title</a:t>
            </a:r>
          </a:p>
        </p:txBody>
      </p:sp>
      <p:sp>
        <p:nvSpPr>
          <p:cNvPr id="9" name="Text Placeholder 5">
            <a:extLst>
              <a:ext uri="{FF2B5EF4-FFF2-40B4-BE49-F238E27FC236}">
                <a16:creationId xmlns:a16="http://schemas.microsoft.com/office/drawing/2014/main" id="{8F40EA04-854E-450E-8D1C-2BC0C134F671}"/>
              </a:ext>
            </a:extLst>
          </p:cNvPr>
          <p:cNvSpPr>
            <a:spLocks noGrp="1"/>
          </p:cNvSpPr>
          <p:nvPr>
            <p:ph type="body" sz="quarter" idx="28" hasCustomPrompt="1"/>
          </p:nvPr>
        </p:nvSpPr>
        <p:spPr>
          <a:xfrm>
            <a:off x="685800" y="1066800"/>
            <a:ext cx="693420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4" name="Text Placeholder 3">
            <a:extLst>
              <a:ext uri="{FF2B5EF4-FFF2-40B4-BE49-F238E27FC236}">
                <a16:creationId xmlns:a16="http://schemas.microsoft.com/office/drawing/2014/main" id="{7179AF34-8F55-42B2-8BAC-88900080762A}"/>
              </a:ext>
            </a:extLst>
          </p:cNvPr>
          <p:cNvSpPr>
            <a:spLocks noGrp="1"/>
          </p:cNvSpPr>
          <p:nvPr>
            <p:ph type="body" sz="quarter" idx="10"/>
          </p:nvPr>
        </p:nvSpPr>
        <p:spPr>
          <a:xfrm>
            <a:off x="685800" y="2326140"/>
            <a:ext cx="6934200" cy="3816124"/>
          </a:xfrm>
        </p:spPr>
        <p:txBody>
          <a:bodyPr/>
          <a:lstStyle/>
          <a:p>
            <a:pPr lvl="0"/>
            <a:r>
              <a:rPr lang="en-US"/>
              <a:t>Click to edit Master text styles</a:t>
            </a:r>
          </a:p>
          <a:p>
            <a:pPr lvl="1"/>
            <a:r>
              <a:rPr lang="en-US"/>
              <a:t>Second level</a:t>
            </a:r>
          </a:p>
          <a:p>
            <a:pPr lvl="2"/>
            <a:r>
              <a:rPr lang="en-US"/>
              <a:t>Third level</a:t>
            </a:r>
          </a:p>
        </p:txBody>
      </p:sp>
      <p:sp>
        <p:nvSpPr>
          <p:cNvPr id="16" name="Text Placeholder 5">
            <a:extLst>
              <a:ext uri="{FF2B5EF4-FFF2-40B4-BE49-F238E27FC236}">
                <a16:creationId xmlns:a16="http://schemas.microsoft.com/office/drawing/2014/main" id="{CB819E7B-C914-46A0-AD52-A56069BE8F56}"/>
              </a:ext>
            </a:extLst>
          </p:cNvPr>
          <p:cNvSpPr>
            <a:spLocks noGrp="1"/>
          </p:cNvSpPr>
          <p:nvPr>
            <p:ph type="body" sz="quarter" idx="27" hasCustomPrompt="1"/>
          </p:nvPr>
        </p:nvSpPr>
        <p:spPr>
          <a:xfrm>
            <a:off x="688156" y="6209517"/>
            <a:ext cx="6934200"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4" name="Picture Placeholder 3">
            <a:extLst>
              <a:ext uri="{FF2B5EF4-FFF2-40B4-BE49-F238E27FC236}">
                <a16:creationId xmlns:a16="http://schemas.microsoft.com/office/drawing/2014/main" id="{9ED53B92-6067-4FD3-B525-FDBD93CD135D}"/>
              </a:ext>
            </a:extLst>
          </p:cNvPr>
          <p:cNvSpPr>
            <a:spLocks noGrp="1"/>
          </p:cNvSpPr>
          <p:nvPr>
            <p:ph type="pic" sz="quarter" idx="23" hasCustomPrompt="1"/>
          </p:nvPr>
        </p:nvSpPr>
        <p:spPr>
          <a:xfrm>
            <a:off x="8153400" y="540902"/>
            <a:ext cx="4038600" cy="6317098"/>
          </a:xfrm>
          <a:prstGeom prst="rect">
            <a:avLst/>
          </a:prstGeom>
          <a:noFill/>
        </p:spPr>
        <p:txBody>
          <a:bodyPr>
            <a:normAutofit/>
          </a:bodyPr>
          <a:lstStyle>
            <a:lvl1pPr marL="0" indent="0">
              <a:buNone/>
              <a:defRPr sz="1600" b="0"/>
            </a:lvl1pPr>
          </a:lstStyle>
          <a:p>
            <a:r>
              <a:rPr lang="en-US" dirty="0"/>
              <a:t>Click the icon to add image</a:t>
            </a:r>
          </a:p>
        </p:txBody>
      </p:sp>
    </p:spTree>
    <p:extLst>
      <p:ext uri="{BB962C8B-B14F-4D97-AF65-F5344CB8AC3E}">
        <p14:creationId xmlns:p14="http://schemas.microsoft.com/office/powerpoint/2010/main" val="792715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 Pag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8272-0B41-4541-8080-B700ADE4FB85}"/>
              </a:ext>
            </a:extLst>
          </p:cNvPr>
          <p:cNvSpPr>
            <a:spLocks noGrp="1"/>
          </p:cNvSpPr>
          <p:nvPr>
            <p:ph type="title" hasCustomPrompt="1"/>
          </p:nvPr>
        </p:nvSpPr>
        <p:spPr/>
        <p:txBody>
          <a:bodyPr/>
          <a:lstStyle/>
          <a:p>
            <a:r>
              <a:rPr lang="en-US" dirty="0"/>
              <a:t>Section name  :  Page title</a:t>
            </a:r>
          </a:p>
        </p:txBody>
      </p:sp>
      <p:sp>
        <p:nvSpPr>
          <p:cNvPr id="20" name="Text Placeholder 5">
            <a:extLst>
              <a:ext uri="{FF2B5EF4-FFF2-40B4-BE49-F238E27FC236}">
                <a16:creationId xmlns:a16="http://schemas.microsoft.com/office/drawing/2014/main" id="{EE681967-E56D-4FE5-9E9F-601BDBFC15EB}"/>
              </a:ext>
            </a:extLst>
          </p:cNvPr>
          <p:cNvSpPr>
            <a:spLocks noGrp="1"/>
          </p:cNvSpPr>
          <p:nvPr>
            <p:ph type="body" sz="quarter" idx="25"/>
          </p:nvPr>
        </p:nvSpPr>
        <p:spPr>
          <a:xfrm>
            <a:off x="686698" y="1072015"/>
            <a:ext cx="4952102" cy="3891869"/>
          </a:xfrm>
        </p:spPr>
        <p:txBody>
          <a:bodyPr/>
          <a:lstStyle>
            <a:lvl4pPr marL="344488" indent="0">
              <a:buNone/>
              <a:defRPr/>
            </a:lvl4pPr>
          </a:lstStyle>
          <a:p>
            <a:pPr lvl="0"/>
            <a:r>
              <a:rPr lang="en-US"/>
              <a:t>Click to edit Master text styles</a:t>
            </a:r>
          </a:p>
          <a:p>
            <a:pPr lvl="1"/>
            <a:r>
              <a:rPr lang="en-US"/>
              <a:t>Second level</a:t>
            </a:r>
          </a:p>
          <a:p>
            <a:pPr lvl="2"/>
            <a:r>
              <a:rPr lang="en-US"/>
              <a:t>Third level</a:t>
            </a:r>
          </a:p>
        </p:txBody>
      </p:sp>
      <p:sp>
        <p:nvSpPr>
          <p:cNvPr id="4" name="Chart Placeholder 3">
            <a:extLst>
              <a:ext uri="{FF2B5EF4-FFF2-40B4-BE49-F238E27FC236}">
                <a16:creationId xmlns:a16="http://schemas.microsoft.com/office/drawing/2014/main" id="{41EFC868-871C-4676-8052-F0BA67DA746B}"/>
              </a:ext>
            </a:extLst>
          </p:cNvPr>
          <p:cNvSpPr>
            <a:spLocks noGrp="1"/>
          </p:cNvSpPr>
          <p:nvPr>
            <p:ph type="chart" sz="quarter" idx="28"/>
          </p:nvPr>
        </p:nvSpPr>
        <p:spPr>
          <a:xfrm>
            <a:off x="6528708" y="1093788"/>
            <a:ext cx="4953000" cy="5217205"/>
          </a:xfrm>
        </p:spPr>
        <p:txBody>
          <a:bodyPr/>
          <a:lstStyle>
            <a:lvl1pPr marL="0" indent="0">
              <a:buNone/>
              <a:defRPr b="0"/>
            </a:lvl1pPr>
          </a:lstStyle>
          <a:p>
            <a:r>
              <a:rPr lang="en-US"/>
              <a:t>Click icon to add chart</a:t>
            </a:r>
            <a:endParaRPr lang="en-US" dirty="0"/>
          </a:p>
        </p:txBody>
      </p:sp>
      <p:sp>
        <p:nvSpPr>
          <p:cNvPr id="9" name="Text Placeholder 5">
            <a:extLst>
              <a:ext uri="{FF2B5EF4-FFF2-40B4-BE49-F238E27FC236}">
                <a16:creationId xmlns:a16="http://schemas.microsoft.com/office/drawing/2014/main" id="{AD4E1E60-6F59-4624-B7F4-278629D61DD6}"/>
              </a:ext>
            </a:extLst>
          </p:cNvPr>
          <p:cNvSpPr>
            <a:spLocks noGrp="1"/>
          </p:cNvSpPr>
          <p:nvPr>
            <p:ph type="body" sz="quarter" idx="27" hasCustomPrompt="1"/>
          </p:nvPr>
        </p:nvSpPr>
        <p:spPr>
          <a:xfrm>
            <a:off x="697584" y="5600700"/>
            <a:ext cx="4952102" cy="702429"/>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Tree>
    <p:extLst>
      <p:ext uri="{BB962C8B-B14F-4D97-AF65-F5344CB8AC3E}">
        <p14:creationId xmlns:p14="http://schemas.microsoft.com/office/powerpoint/2010/main" val="41963801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Graphic 3 Partners">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radar chart&#10;&#10;Description automatically generated">
            <a:extLst>
              <a:ext uri="{FF2B5EF4-FFF2-40B4-BE49-F238E27FC236}">
                <a16:creationId xmlns:a16="http://schemas.microsoft.com/office/drawing/2014/main" id="{A34F510D-A8B4-B347-A2D3-ACA029323E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9D903C-962F-42F9-8070-2FA8BC187C14}"/>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12" name="Text Placeholder 14">
            <a:extLst>
              <a:ext uri="{FF2B5EF4-FFF2-40B4-BE49-F238E27FC236}">
                <a16:creationId xmlns:a16="http://schemas.microsoft.com/office/drawing/2014/main" id="{814D92FA-9B35-8C40-AA0A-44644924AF11}"/>
              </a:ext>
            </a:extLst>
          </p:cNvPr>
          <p:cNvSpPr>
            <a:spLocks noGrp="1"/>
          </p:cNvSpPr>
          <p:nvPr>
            <p:ph type="body" sz="quarter" idx="11" hasCustomPrompt="1"/>
          </p:nvPr>
        </p:nvSpPr>
        <p:spPr>
          <a:xfrm>
            <a:off x="1005754" y="3035142"/>
            <a:ext cx="8271596" cy="599835"/>
          </a:xfrm>
          <a:prstGeom prst="rect">
            <a:avLst/>
          </a:prstGeom>
        </p:spPr>
        <p:txBody>
          <a:bodyPr anchor="t"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3" name="Text Placeholder 16">
            <a:extLst>
              <a:ext uri="{FF2B5EF4-FFF2-40B4-BE49-F238E27FC236}">
                <a16:creationId xmlns:a16="http://schemas.microsoft.com/office/drawing/2014/main" id="{D7F663B2-6133-264B-B171-F33E20A9AC8B}"/>
              </a:ext>
            </a:extLst>
          </p:cNvPr>
          <p:cNvSpPr>
            <a:spLocks noGrp="1"/>
          </p:cNvSpPr>
          <p:nvPr>
            <p:ph type="body" sz="quarter" idx="12" hasCustomPrompt="1"/>
          </p:nvPr>
        </p:nvSpPr>
        <p:spPr>
          <a:xfrm>
            <a:off x="1005754" y="3367158"/>
            <a:ext cx="3959225" cy="326874"/>
          </a:xfrm>
          <a:prstGeom prst="rect">
            <a:avLst/>
          </a:prstGeom>
        </p:spPr>
        <p:txBody>
          <a:bodyPr anchor="t"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14" name="Text Placeholder 19">
            <a:extLst>
              <a:ext uri="{FF2B5EF4-FFF2-40B4-BE49-F238E27FC236}">
                <a16:creationId xmlns:a16="http://schemas.microsoft.com/office/drawing/2014/main" id="{83C3D93C-E94D-E743-BCE0-84366D08037A}"/>
              </a:ext>
            </a:extLst>
          </p:cNvPr>
          <p:cNvSpPr>
            <a:spLocks noGrp="1"/>
          </p:cNvSpPr>
          <p:nvPr>
            <p:ph type="body" sz="quarter" idx="13" hasCustomPrompt="1"/>
          </p:nvPr>
        </p:nvSpPr>
        <p:spPr>
          <a:xfrm>
            <a:off x="1005754" y="3723468"/>
            <a:ext cx="3970337" cy="772332"/>
          </a:xfrm>
          <a:prstGeom prst="rect">
            <a:avLst/>
          </a:prstGeom>
        </p:spPr>
        <p:txBody>
          <a:bodyPr anchor="t" anchorCtr="0"/>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pic>
        <p:nvPicPr>
          <p:cNvPr id="8" name="Graphic 7">
            <a:extLst>
              <a:ext uri="{FF2B5EF4-FFF2-40B4-BE49-F238E27FC236}">
                <a16:creationId xmlns:a16="http://schemas.microsoft.com/office/drawing/2014/main" id="{B6C5546C-3066-5748-9551-D193FFA1ED0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4591" y="5943600"/>
            <a:ext cx="2404872" cy="419136"/>
          </a:xfrm>
          <a:prstGeom prst="rect">
            <a:avLst/>
          </a:prstGeom>
        </p:spPr>
      </p:pic>
      <p:cxnSp>
        <p:nvCxnSpPr>
          <p:cNvPr id="16" name="Straight Connector 15">
            <a:extLst>
              <a:ext uri="{FF2B5EF4-FFF2-40B4-BE49-F238E27FC236}">
                <a16:creationId xmlns:a16="http://schemas.microsoft.com/office/drawing/2014/main" id="{2EC3938D-81D3-EB43-A3BA-DB8568D158F5}"/>
              </a:ext>
            </a:extLst>
          </p:cNvPr>
          <p:cNvCxnSpPr>
            <a:cxnSpLocks/>
          </p:cNvCxnSpPr>
          <p:nvPr userDrawn="1"/>
        </p:nvCxnSpPr>
        <p:spPr>
          <a:xfrm>
            <a:off x="990600" y="2927418"/>
            <a:ext cx="57847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75090"/>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lf Page Chart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8272-0B41-4541-8080-B700ADE4FB85}"/>
              </a:ext>
            </a:extLst>
          </p:cNvPr>
          <p:cNvSpPr>
            <a:spLocks noGrp="1"/>
          </p:cNvSpPr>
          <p:nvPr>
            <p:ph type="title" hasCustomPrompt="1"/>
          </p:nvPr>
        </p:nvSpPr>
        <p:spPr/>
        <p:txBody>
          <a:bodyPr/>
          <a:lstStyle/>
          <a:p>
            <a:r>
              <a:rPr lang="en-US" dirty="0"/>
              <a:t>Section name  :  Page title</a:t>
            </a:r>
          </a:p>
        </p:txBody>
      </p:sp>
      <p:sp>
        <p:nvSpPr>
          <p:cNvPr id="20" name="Text Placeholder 5">
            <a:extLst>
              <a:ext uri="{FF2B5EF4-FFF2-40B4-BE49-F238E27FC236}">
                <a16:creationId xmlns:a16="http://schemas.microsoft.com/office/drawing/2014/main" id="{EE681967-E56D-4FE5-9E9F-601BDBFC15EB}"/>
              </a:ext>
            </a:extLst>
          </p:cNvPr>
          <p:cNvSpPr>
            <a:spLocks noGrp="1"/>
          </p:cNvSpPr>
          <p:nvPr>
            <p:ph type="body" sz="quarter" idx="25"/>
          </p:nvPr>
        </p:nvSpPr>
        <p:spPr>
          <a:xfrm>
            <a:off x="686698" y="2095500"/>
            <a:ext cx="4952102" cy="2868384"/>
          </a:xfrm>
        </p:spPr>
        <p:txBody>
          <a:bodyPr/>
          <a:lstStyle>
            <a:lvl4pPr marL="344488" indent="0">
              <a:buNone/>
              <a:defRPr/>
            </a:lvl4pPr>
          </a:lstStyle>
          <a:p>
            <a:pPr lvl="0"/>
            <a:r>
              <a:rPr lang="en-US"/>
              <a:t>Click to edit Master text styles</a:t>
            </a:r>
          </a:p>
          <a:p>
            <a:pPr lvl="1"/>
            <a:r>
              <a:rPr lang="en-US"/>
              <a:t>Second level</a:t>
            </a:r>
          </a:p>
          <a:p>
            <a:pPr lvl="2"/>
            <a:r>
              <a:rPr lang="en-US"/>
              <a:t>Third level</a:t>
            </a:r>
          </a:p>
        </p:txBody>
      </p:sp>
      <p:sp>
        <p:nvSpPr>
          <p:cNvPr id="4" name="Chart Placeholder 3">
            <a:extLst>
              <a:ext uri="{FF2B5EF4-FFF2-40B4-BE49-F238E27FC236}">
                <a16:creationId xmlns:a16="http://schemas.microsoft.com/office/drawing/2014/main" id="{41EFC868-871C-4676-8052-F0BA67DA746B}"/>
              </a:ext>
            </a:extLst>
          </p:cNvPr>
          <p:cNvSpPr>
            <a:spLocks noGrp="1"/>
          </p:cNvSpPr>
          <p:nvPr>
            <p:ph type="chart" sz="quarter" idx="28"/>
          </p:nvPr>
        </p:nvSpPr>
        <p:spPr>
          <a:xfrm>
            <a:off x="6528708" y="1093788"/>
            <a:ext cx="4953000" cy="5217205"/>
          </a:xfrm>
        </p:spPr>
        <p:txBody>
          <a:bodyPr/>
          <a:lstStyle>
            <a:lvl1pPr marL="0" indent="0">
              <a:buNone/>
              <a:defRPr b="0"/>
            </a:lvl1pPr>
          </a:lstStyle>
          <a:p>
            <a:r>
              <a:rPr lang="en-US"/>
              <a:t>Click icon to add chart</a:t>
            </a:r>
            <a:endParaRPr lang="en-US" dirty="0"/>
          </a:p>
        </p:txBody>
      </p:sp>
      <p:sp>
        <p:nvSpPr>
          <p:cNvPr id="9" name="Text Placeholder 5">
            <a:extLst>
              <a:ext uri="{FF2B5EF4-FFF2-40B4-BE49-F238E27FC236}">
                <a16:creationId xmlns:a16="http://schemas.microsoft.com/office/drawing/2014/main" id="{AD4E1E60-6F59-4624-B7F4-278629D61DD6}"/>
              </a:ext>
            </a:extLst>
          </p:cNvPr>
          <p:cNvSpPr>
            <a:spLocks noGrp="1"/>
          </p:cNvSpPr>
          <p:nvPr>
            <p:ph type="body" sz="quarter" idx="27" hasCustomPrompt="1"/>
          </p:nvPr>
        </p:nvSpPr>
        <p:spPr>
          <a:xfrm>
            <a:off x="697584" y="5600700"/>
            <a:ext cx="4952102" cy="702429"/>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6" name="Text Placeholder 5">
            <a:extLst>
              <a:ext uri="{FF2B5EF4-FFF2-40B4-BE49-F238E27FC236}">
                <a16:creationId xmlns:a16="http://schemas.microsoft.com/office/drawing/2014/main" id="{2FF815A5-2083-4314-98E5-24A95843C214}"/>
              </a:ext>
            </a:extLst>
          </p:cNvPr>
          <p:cNvSpPr>
            <a:spLocks noGrp="1"/>
          </p:cNvSpPr>
          <p:nvPr>
            <p:ph type="body" sz="quarter" idx="29" hasCustomPrompt="1"/>
          </p:nvPr>
        </p:nvSpPr>
        <p:spPr>
          <a:xfrm>
            <a:off x="685800" y="1066800"/>
            <a:ext cx="4952102"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Tree>
    <p:extLst>
      <p:ext uri="{BB962C8B-B14F-4D97-AF65-F5344CB8AC3E}">
        <p14:creationId xmlns:p14="http://schemas.microsoft.com/office/powerpoint/2010/main" val="66849288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 Page Chart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8272-0B41-4541-8080-B700ADE4FB85}"/>
              </a:ext>
            </a:extLst>
          </p:cNvPr>
          <p:cNvSpPr>
            <a:spLocks noGrp="1"/>
          </p:cNvSpPr>
          <p:nvPr>
            <p:ph type="title" hasCustomPrompt="1"/>
          </p:nvPr>
        </p:nvSpPr>
        <p:spPr/>
        <p:txBody>
          <a:bodyPr/>
          <a:lstStyle/>
          <a:p>
            <a:r>
              <a:rPr lang="en-US" dirty="0"/>
              <a:t>Section name  :  Page title</a:t>
            </a:r>
          </a:p>
        </p:txBody>
      </p:sp>
      <p:sp>
        <p:nvSpPr>
          <p:cNvPr id="4" name="Chart Placeholder 3">
            <a:extLst>
              <a:ext uri="{FF2B5EF4-FFF2-40B4-BE49-F238E27FC236}">
                <a16:creationId xmlns:a16="http://schemas.microsoft.com/office/drawing/2014/main" id="{41EFC868-871C-4676-8052-F0BA67DA746B}"/>
              </a:ext>
            </a:extLst>
          </p:cNvPr>
          <p:cNvSpPr>
            <a:spLocks noGrp="1"/>
          </p:cNvSpPr>
          <p:nvPr>
            <p:ph type="chart" sz="quarter" idx="28"/>
          </p:nvPr>
        </p:nvSpPr>
        <p:spPr>
          <a:xfrm>
            <a:off x="4673599" y="1066801"/>
            <a:ext cx="6808109" cy="4602480"/>
          </a:xfrm>
        </p:spPr>
        <p:txBody>
          <a:bodyPr/>
          <a:lstStyle>
            <a:lvl1pPr marL="0" indent="0">
              <a:buNone/>
              <a:defRPr b="0"/>
            </a:lvl1pPr>
          </a:lstStyle>
          <a:p>
            <a:r>
              <a:rPr lang="en-US"/>
              <a:t>Click icon to add chart</a:t>
            </a:r>
            <a:endParaRPr lang="en-US" dirty="0"/>
          </a:p>
        </p:txBody>
      </p:sp>
      <p:sp>
        <p:nvSpPr>
          <p:cNvPr id="9" name="Text Placeholder 5">
            <a:extLst>
              <a:ext uri="{FF2B5EF4-FFF2-40B4-BE49-F238E27FC236}">
                <a16:creationId xmlns:a16="http://schemas.microsoft.com/office/drawing/2014/main" id="{AD4E1E60-6F59-4624-B7F4-278629D61DD6}"/>
              </a:ext>
            </a:extLst>
          </p:cNvPr>
          <p:cNvSpPr>
            <a:spLocks noGrp="1"/>
          </p:cNvSpPr>
          <p:nvPr>
            <p:ph type="body" sz="quarter" idx="27" hasCustomPrompt="1"/>
          </p:nvPr>
        </p:nvSpPr>
        <p:spPr>
          <a:xfrm>
            <a:off x="4673599" y="5895703"/>
            <a:ext cx="6808108" cy="388302"/>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6" name="Text Placeholder 5">
            <a:extLst>
              <a:ext uri="{FF2B5EF4-FFF2-40B4-BE49-F238E27FC236}">
                <a16:creationId xmlns:a16="http://schemas.microsoft.com/office/drawing/2014/main" id="{0074563A-7956-4BD9-9194-0E565EBEDA73}"/>
              </a:ext>
            </a:extLst>
          </p:cNvPr>
          <p:cNvSpPr>
            <a:spLocks noGrp="1"/>
          </p:cNvSpPr>
          <p:nvPr>
            <p:ph type="body" sz="quarter" idx="25"/>
          </p:nvPr>
        </p:nvSpPr>
        <p:spPr>
          <a:xfrm>
            <a:off x="686698" y="1069848"/>
            <a:ext cx="3124811" cy="3311343"/>
          </a:xfrm>
        </p:spPr>
        <p:txBody>
          <a:bodyPr/>
          <a:lstStyle>
            <a:lvl1pPr>
              <a:spcAft>
                <a:spcPts val="600"/>
              </a:spcAft>
              <a:defRPr/>
            </a:lvl1pPr>
            <a:lvl2pPr>
              <a:defRPr sz="1800"/>
            </a:lvl2pPr>
            <a:lvl4pPr marL="344488"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9718046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C47C-110F-4234-A253-E2E8F905D59F}"/>
              </a:ext>
            </a:extLst>
          </p:cNvPr>
          <p:cNvSpPr>
            <a:spLocks noGrp="1"/>
          </p:cNvSpPr>
          <p:nvPr>
            <p:ph type="title" hasCustomPrompt="1"/>
          </p:nvPr>
        </p:nvSpPr>
        <p:spPr/>
        <p:txBody>
          <a:bodyPr/>
          <a:lstStyle/>
          <a:p>
            <a:r>
              <a:rPr lang="en-US" dirty="0"/>
              <a:t>Section name  :  Page title</a:t>
            </a:r>
          </a:p>
        </p:txBody>
      </p:sp>
      <p:sp>
        <p:nvSpPr>
          <p:cNvPr id="6" name="Text Placeholder 5">
            <a:extLst>
              <a:ext uri="{FF2B5EF4-FFF2-40B4-BE49-F238E27FC236}">
                <a16:creationId xmlns:a16="http://schemas.microsoft.com/office/drawing/2014/main" id="{5FA64AAE-3A15-4485-93A0-375372A941BC}"/>
              </a:ext>
            </a:extLst>
          </p:cNvPr>
          <p:cNvSpPr>
            <a:spLocks noGrp="1"/>
          </p:cNvSpPr>
          <p:nvPr>
            <p:ph type="body" sz="quarter" idx="25"/>
          </p:nvPr>
        </p:nvSpPr>
        <p:spPr>
          <a:xfrm>
            <a:off x="686698" y="1069848"/>
            <a:ext cx="3124811" cy="3311343"/>
          </a:xfrm>
        </p:spPr>
        <p:txBody>
          <a:bodyPr/>
          <a:lstStyle>
            <a:lvl1pPr>
              <a:spcAft>
                <a:spcPts val="600"/>
              </a:spcAft>
              <a:defRPr/>
            </a:lvl1pPr>
            <a:lvl2pPr>
              <a:defRPr sz="1800"/>
            </a:lvl2pPr>
            <a:lvl4pPr marL="344488" indent="0">
              <a:buNone/>
              <a:defRPr/>
            </a:lvl4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AD4E1E60-6F59-4624-B7F4-278629D61DD6}"/>
              </a:ext>
            </a:extLst>
          </p:cNvPr>
          <p:cNvSpPr>
            <a:spLocks noGrp="1"/>
          </p:cNvSpPr>
          <p:nvPr>
            <p:ph type="body" sz="quarter" idx="27" hasCustomPrompt="1"/>
          </p:nvPr>
        </p:nvSpPr>
        <p:spPr>
          <a:xfrm>
            <a:off x="4368800" y="6209517"/>
            <a:ext cx="713282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5" name="Table Placeholder 4">
            <a:extLst>
              <a:ext uri="{FF2B5EF4-FFF2-40B4-BE49-F238E27FC236}">
                <a16:creationId xmlns:a16="http://schemas.microsoft.com/office/drawing/2014/main" id="{E512777C-E658-4525-BCC3-B4AD0E68EDDF}"/>
              </a:ext>
            </a:extLst>
          </p:cNvPr>
          <p:cNvSpPr>
            <a:spLocks noGrp="1"/>
          </p:cNvSpPr>
          <p:nvPr>
            <p:ph type="tbl" sz="quarter" idx="28" hasCustomPrompt="1"/>
          </p:nvPr>
        </p:nvSpPr>
        <p:spPr>
          <a:xfrm>
            <a:off x="4368800" y="1066800"/>
            <a:ext cx="7132638" cy="4876800"/>
          </a:xfrm>
        </p:spPr>
        <p:txBody>
          <a:bodyPr/>
          <a:lstStyle>
            <a:lvl1pPr>
              <a:defRPr b="0"/>
            </a:lvl1pPr>
          </a:lstStyle>
          <a:p>
            <a:r>
              <a:rPr lang="en-US" dirty="0"/>
              <a:t>Click icon to add Table</a:t>
            </a:r>
          </a:p>
        </p:txBody>
      </p:sp>
    </p:spTree>
    <p:extLst>
      <p:ext uri="{BB962C8B-B14F-4D97-AF65-F5344CB8AC3E}">
        <p14:creationId xmlns:p14="http://schemas.microsoft.com/office/powerpoint/2010/main" val="11392821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hart with Spark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CF91-5C2C-446C-A39D-C82B371D8AF1}"/>
              </a:ext>
            </a:extLst>
          </p:cNvPr>
          <p:cNvSpPr>
            <a:spLocks noGrp="1"/>
          </p:cNvSpPr>
          <p:nvPr>
            <p:ph type="title" hasCustomPrompt="1"/>
          </p:nvPr>
        </p:nvSpPr>
        <p:spPr/>
        <p:txBody>
          <a:bodyPr/>
          <a:lstStyle/>
          <a:p>
            <a:r>
              <a:rPr lang="en-US" dirty="0"/>
              <a:t>Section name  :  Page title</a:t>
            </a:r>
          </a:p>
        </p:txBody>
      </p:sp>
      <p:sp>
        <p:nvSpPr>
          <p:cNvPr id="3" name="Text Placeholder 2">
            <a:extLst>
              <a:ext uri="{FF2B5EF4-FFF2-40B4-BE49-F238E27FC236}">
                <a16:creationId xmlns:a16="http://schemas.microsoft.com/office/drawing/2014/main" id="{D800687C-89FB-4D5A-B26C-5B104CC559F0}"/>
              </a:ext>
            </a:extLst>
          </p:cNvPr>
          <p:cNvSpPr>
            <a:spLocks noGrp="1"/>
          </p:cNvSpPr>
          <p:nvPr>
            <p:ph type="body" sz="quarter" idx="29"/>
          </p:nvPr>
        </p:nvSpPr>
        <p:spPr>
          <a:xfrm>
            <a:off x="684213" y="1066800"/>
            <a:ext cx="6935787" cy="815975"/>
          </a:xfrm>
        </p:spPr>
        <p:txBody>
          <a:bodyPr/>
          <a:lstStyle/>
          <a:p>
            <a:pPr lvl="0"/>
            <a:r>
              <a:rPr lang="en-US"/>
              <a:t>Click to edit Master text styles</a:t>
            </a:r>
          </a:p>
        </p:txBody>
      </p:sp>
      <p:sp>
        <p:nvSpPr>
          <p:cNvPr id="10" name="Chart Placeholder 9">
            <a:extLst>
              <a:ext uri="{FF2B5EF4-FFF2-40B4-BE49-F238E27FC236}">
                <a16:creationId xmlns:a16="http://schemas.microsoft.com/office/drawing/2014/main" id="{62620A1B-4C27-4AE7-9503-EA9978123BF4}"/>
              </a:ext>
            </a:extLst>
          </p:cNvPr>
          <p:cNvSpPr>
            <a:spLocks noGrp="1"/>
          </p:cNvSpPr>
          <p:nvPr>
            <p:ph type="chart" sz="quarter" idx="24" hasCustomPrompt="1"/>
          </p:nvPr>
        </p:nvSpPr>
        <p:spPr>
          <a:xfrm>
            <a:off x="684835" y="1973040"/>
            <a:ext cx="6935167" cy="4381500"/>
          </a:xfrm>
          <a:prstGeom prst="rect">
            <a:avLst/>
          </a:prstGeom>
          <a:noFill/>
        </p:spPr>
        <p:txBody>
          <a:bodyPr/>
          <a:lstStyle>
            <a:lvl1pPr marL="0" indent="0">
              <a:buNone/>
              <a:defRPr b="0"/>
            </a:lvl1pPr>
          </a:lstStyle>
          <a:p>
            <a:r>
              <a:rPr lang="en-US" dirty="0"/>
              <a:t>Click the icon to add chart</a:t>
            </a:r>
          </a:p>
        </p:txBody>
      </p:sp>
      <p:sp>
        <p:nvSpPr>
          <p:cNvPr id="8" name="Text Placeholder 3">
            <a:extLst>
              <a:ext uri="{FF2B5EF4-FFF2-40B4-BE49-F238E27FC236}">
                <a16:creationId xmlns:a16="http://schemas.microsoft.com/office/drawing/2014/main" id="{36808061-F00F-4460-8DF7-A8876D9E5E1B}"/>
              </a:ext>
            </a:extLst>
          </p:cNvPr>
          <p:cNvSpPr>
            <a:spLocks noGrp="1"/>
          </p:cNvSpPr>
          <p:nvPr>
            <p:ph type="body" sz="quarter" idx="28" hasCustomPrompt="1"/>
          </p:nvPr>
        </p:nvSpPr>
        <p:spPr>
          <a:xfrm>
            <a:off x="8290561" y="1973040"/>
            <a:ext cx="3216603" cy="1321339"/>
          </a:xfrm>
        </p:spPr>
        <p:txBody>
          <a:bodyPr/>
          <a:lstStyle>
            <a:lvl1pPr marL="0" indent="0">
              <a:buNone/>
              <a:defRPr sz="2000" b="1">
                <a:solidFill>
                  <a:schemeClr val="tx2"/>
                </a:solidFill>
              </a:defRPr>
            </a:lvl1pPr>
          </a:lstStyle>
          <a:p>
            <a:pPr lvl="0"/>
            <a:r>
              <a:rPr lang="en-US" dirty="0"/>
              <a:t>This is a sidebar insight or callout that is to be used with the spark.</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8290560" y="5055275"/>
            <a:ext cx="3216604" cy="1299265"/>
          </a:xfrm>
        </p:spPr>
        <p:txBody>
          <a:bodyPr tIns="0" bIns="0" anchor="b"/>
          <a:lstStyle>
            <a:lvl1pPr marL="0" indent="0">
              <a:spcBef>
                <a:spcPts val="0"/>
              </a:spcBef>
              <a:spcAft>
                <a:spcPts val="0"/>
              </a:spcAft>
              <a:buFontTx/>
              <a:buNone/>
              <a:defRPr sz="1000" b="0">
                <a:solidFill>
                  <a:schemeClr val="bg2">
                    <a:lumMod val="75000"/>
                  </a:schemeClr>
                </a:solidFill>
              </a:defRPr>
            </a:lvl1pPr>
          </a:lstStyle>
          <a:p>
            <a:pPr lvl="0"/>
            <a:r>
              <a:rPr lang="en-US" dirty="0"/>
              <a:t>Question</a:t>
            </a:r>
          </a:p>
          <a:p>
            <a:pPr lvl="0"/>
            <a:endParaRPr lang="en-US" dirty="0"/>
          </a:p>
          <a:p>
            <a:pPr lvl="0"/>
            <a:r>
              <a:rPr lang="en-US" dirty="0"/>
              <a:t>Answer</a:t>
            </a:r>
          </a:p>
        </p:txBody>
      </p:sp>
    </p:spTree>
    <p:extLst>
      <p:ext uri="{BB962C8B-B14F-4D97-AF65-F5344CB8AC3E}">
        <p14:creationId xmlns:p14="http://schemas.microsoft.com/office/powerpoint/2010/main" val="3867343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Text with Spark Sideba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14E5F-0640-45E3-B6BE-EB2F9EB6ED97}"/>
              </a:ext>
            </a:extLst>
          </p:cNvPr>
          <p:cNvSpPr>
            <a:spLocks noGrp="1"/>
          </p:cNvSpPr>
          <p:nvPr>
            <p:ph type="title" hasCustomPrompt="1"/>
          </p:nvPr>
        </p:nvSpPr>
        <p:spPr/>
        <p:txBody>
          <a:bodyPr/>
          <a:lstStyle/>
          <a:p>
            <a:r>
              <a:rPr lang="en-US" dirty="0"/>
              <a:t>Section name  :  Page title</a:t>
            </a:r>
          </a:p>
        </p:txBody>
      </p:sp>
      <p:sp>
        <p:nvSpPr>
          <p:cNvPr id="12" name="Text Placeholder 5">
            <a:extLst>
              <a:ext uri="{FF2B5EF4-FFF2-40B4-BE49-F238E27FC236}">
                <a16:creationId xmlns:a16="http://schemas.microsoft.com/office/drawing/2014/main" id="{9B8CDD3B-8059-432D-AF09-DB7D436BB9EC}"/>
              </a:ext>
            </a:extLst>
          </p:cNvPr>
          <p:cNvSpPr>
            <a:spLocks noGrp="1"/>
          </p:cNvSpPr>
          <p:nvPr>
            <p:ph type="body" sz="quarter" idx="29" hasCustomPrompt="1"/>
          </p:nvPr>
        </p:nvSpPr>
        <p:spPr>
          <a:xfrm>
            <a:off x="685800" y="1066800"/>
            <a:ext cx="6931152"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9" name="Text Placeholder 3">
            <a:extLst>
              <a:ext uri="{FF2B5EF4-FFF2-40B4-BE49-F238E27FC236}">
                <a16:creationId xmlns:a16="http://schemas.microsoft.com/office/drawing/2014/main" id="{EC1957B1-8EB3-4006-8120-F319A61161E2}"/>
              </a:ext>
            </a:extLst>
          </p:cNvPr>
          <p:cNvSpPr>
            <a:spLocks noGrp="1"/>
          </p:cNvSpPr>
          <p:nvPr>
            <p:ph type="body" sz="quarter" idx="10"/>
          </p:nvPr>
        </p:nvSpPr>
        <p:spPr>
          <a:xfrm>
            <a:off x="685800" y="2095500"/>
            <a:ext cx="6931152" cy="3848100"/>
          </a:xfrm>
        </p:spPr>
        <p:txBody>
          <a:bodyPr/>
          <a:lstStyle/>
          <a:p>
            <a:pPr lvl="0"/>
            <a:r>
              <a:rPr lang="en-US"/>
              <a:t>Click to edit Master text styles</a:t>
            </a:r>
          </a:p>
          <a:p>
            <a:pPr lvl="1"/>
            <a:r>
              <a:rPr lang="en-US"/>
              <a:t>Second level</a:t>
            </a:r>
          </a:p>
          <a:p>
            <a:pPr lvl="2"/>
            <a:r>
              <a:rPr lang="en-US"/>
              <a:t>Third level</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688156" y="6209517"/>
            <a:ext cx="6931152"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11" name="Text Placeholder 3">
            <a:extLst>
              <a:ext uri="{FF2B5EF4-FFF2-40B4-BE49-F238E27FC236}">
                <a16:creationId xmlns:a16="http://schemas.microsoft.com/office/drawing/2014/main" id="{80BD27F6-6728-4237-846B-95FCA38C8C98}"/>
              </a:ext>
            </a:extLst>
          </p:cNvPr>
          <p:cNvSpPr>
            <a:spLocks noGrp="1"/>
          </p:cNvSpPr>
          <p:nvPr>
            <p:ph type="body" sz="quarter" idx="28" hasCustomPrompt="1"/>
          </p:nvPr>
        </p:nvSpPr>
        <p:spPr>
          <a:xfrm>
            <a:off x="8221435" y="2556498"/>
            <a:ext cx="3285729" cy="1321339"/>
          </a:xfrm>
        </p:spPr>
        <p:txBody>
          <a:bodyPr/>
          <a:lstStyle>
            <a:lvl1pPr marL="0" indent="0">
              <a:buNone/>
              <a:defRPr sz="2000" b="1">
                <a:solidFill>
                  <a:schemeClr val="tx2"/>
                </a:solidFill>
              </a:defRPr>
            </a:lvl1pPr>
          </a:lstStyle>
          <a:p>
            <a:pPr lvl="0"/>
            <a:r>
              <a:rPr lang="en-US" dirty="0"/>
              <a:t>This is a sidebar insight or callout that is to be used with the spark.</a:t>
            </a:r>
          </a:p>
        </p:txBody>
      </p:sp>
    </p:spTree>
    <p:extLst>
      <p:ext uri="{BB962C8B-B14F-4D97-AF65-F5344CB8AC3E}">
        <p14:creationId xmlns:p14="http://schemas.microsoft.com/office/powerpoint/2010/main" val="2119850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Wid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A662-F483-4F47-9290-D6F21A526BB1}"/>
              </a:ext>
            </a:extLst>
          </p:cNvPr>
          <p:cNvSpPr>
            <a:spLocks noGrp="1"/>
          </p:cNvSpPr>
          <p:nvPr>
            <p:ph type="title" hasCustomPrompt="1"/>
          </p:nvPr>
        </p:nvSpPr>
        <p:spPr/>
        <p:txBody>
          <a:bodyPr/>
          <a:lstStyle/>
          <a:p>
            <a:r>
              <a:rPr lang="en-US" dirty="0"/>
              <a:t>Section name  :  Page title</a:t>
            </a:r>
          </a:p>
        </p:txBody>
      </p:sp>
      <p:sp>
        <p:nvSpPr>
          <p:cNvPr id="8" name="Text Placeholder 5">
            <a:extLst>
              <a:ext uri="{FF2B5EF4-FFF2-40B4-BE49-F238E27FC236}">
                <a16:creationId xmlns:a16="http://schemas.microsoft.com/office/drawing/2014/main" id="{FC3036E3-48D6-4C1B-838B-E0B46ACA7C72}"/>
              </a:ext>
            </a:extLst>
          </p:cNvPr>
          <p:cNvSpPr>
            <a:spLocks noGrp="1"/>
          </p:cNvSpPr>
          <p:nvPr>
            <p:ph type="body" sz="quarter" idx="10" hasCustomPrompt="1"/>
          </p:nvPr>
        </p:nvSpPr>
        <p:spPr>
          <a:xfrm>
            <a:off x="685800" y="1066800"/>
            <a:ext cx="975360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1" name="Text Placeholder 5">
            <a:extLst>
              <a:ext uri="{FF2B5EF4-FFF2-40B4-BE49-F238E27FC236}">
                <a16:creationId xmlns:a16="http://schemas.microsoft.com/office/drawing/2014/main" id="{A92DB0BF-FAFC-4DBF-9A60-EA72470C7133}"/>
              </a:ext>
            </a:extLst>
          </p:cNvPr>
          <p:cNvSpPr>
            <a:spLocks noGrp="1"/>
          </p:cNvSpPr>
          <p:nvPr>
            <p:ph type="body" sz="quarter" idx="27" hasCustomPrompt="1"/>
          </p:nvPr>
        </p:nvSpPr>
        <p:spPr>
          <a:xfrm>
            <a:off x="688156" y="6059487"/>
            <a:ext cx="5168358" cy="439585"/>
          </a:xfrm>
        </p:spPr>
        <p:txBody>
          <a:bodyPr tIns="0" bIns="0" anchor="t"/>
          <a:lstStyle>
            <a:lvl1pPr marL="0" indent="0">
              <a:spcBef>
                <a:spcPts val="0"/>
              </a:spcBef>
              <a:spcAft>
                <a:spcPts val="0"/>
              </a:spcAft>
              <a:buFontTx/>
              <a:buNone/>
              <a:defRPr sz="1000" b="0">
                <a:solidFill>
                  <a:schemeClr val="bg2">
                    <a:lumMod val="75000"/>
                  </a:schemeClr>
                </a:solidFill>
              </a:defRPr>
            </a:lvl1pPr>
          </a:lstStyle>
          <a:p>
            <a:pPr lvl="0"/>
            <a:r>
              <a:rPr lang="en-US" dirty="0"/>
              <a:t>Question</a:t>
            </a:r>
          </a:p>
        </p:txBody>
      </p:sp>
      <p:sp>
        <p:nvSpPr>
          <p:cNvPr id="12" name="Text Placeholder 5">
            <a:extLst>
              <a:ext uri="{FF2B5EF4-FFF2-40B4-BE49-F238E27FC236}">
                <a16:creationId xmlns:a16="http://schemas.microsoft.com/office/drawing/2014/main" id="{07284ECD-AB8E-4311-A7C2-7CE809187FF3}"/>
              </a:ext>
            </a:extLst>
          </p:cNvPr>
          <p:cNvSpPr>
            <a:spLocks noGrp="1"/>
          </p:cNvSpPr>
          <p:nvPr>
            <p:ph type="body" sz="quarter" idx="29" hasCustomPrompt="1"/>
          </p:nvPr>
        </p:nvSpPr>
        <p:spPr>
          <a:xfrm>
            <a:off x="6335486" y="6059487"/>
            <a:ext cx="5168358" cy="439585"/>
          </a:xfrm>
        </p:spPr>
        <p:txBody>
          <a:bodyPr tIns="0" bIns="0" anchor="t"/>
          <a:lstStyle>
            <a:lvl1pPr marL="0" indent="0">
              <a:spcBef>
                <a:spcPts val="0"/>
              </a:spcBef>
              <a:spcAft>
                <a:spcPts val="0"/>
              </a:spcAft>
              <a:buFontTx/>
              <a:buNone/>
              <a:defRPr sz="1000" b="0">
                <a:solidFill>
                  <a:schemeClr val="bg2">
                    <a:lumMod val="75000"/>
                  </a:schemeClr>
                </a:solidFill>
              </a:defRPr>
            </a:lvl1pPr>
          </a:lstStyle>
          <a:p>
            <a:pPr lvl="0"/>
            <a:r>
              <a:rPr lang="en-US" dirty="0"/>
              <a:t>Source</a:t>
            </a:r>
          </a:p>
        </p:txBody>
      </p:sp>
      <p:sp>
        <p:nvSpPr>
          <p:cNvPr id="5" name="Chart Placeholder 4">
            <a:extLst>
              <a:ext uri="{FF2B5EF4-FFF2-40B4-BE49-F238E27FC236}">
                <a16:creationId xmlns:a16="http://schemas.microsoft.com/office/drawing/2014/main" id="{C81FDDDA-169C-4A9D-BC8C-1B5ED4744CC4}"/>
              </a:ext>
            </a:extLst>
          </p:cNvPr>
          <p:cNvSpPr>
            <a:spLocks noGrp="1"/>
          </p:cNvSpPr>
          <p:nvPr>
            <p:ph type="chart" sz="quarter" idx="30" hasCustomPrompt="1"/>
          </p:nvPr>
        </p:nvSpPr>
        <p:spPr>
          <a:xfrm>
            <a:off x="687388" y="2095500"/>
            <a:ext cx="10817225" cy="3848100"/>
          </a:xfrm>
        </p:spPr>
        <p:txBody>
          <a:bodyPr/>
          <a:lstStyle>
            <a:lvl1pPr>
              <a:defRPr b="0"/>
            </a:lvl1pPr>
          </a:lstStyle>
          <a:p>
            <a:r>
              <a:rPr lang="en-US" dirty="0"/>
              <a:t>Click icon to add Chart</a:t>
            </a:r>
          </a:p>
        </p:txBody>
      </p:sp>
    </p:spTree>
    <p:extLst>
      <p:ext uri="{BB962C8B-B14F-4D97-AF65-F5344CB8AC3E}">
        <p14:creationId xmlns:p14="http://schemas.microsoft.com/office/powerpoint/2010/main" val="1770267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A662-F483-4F47-9290-D6F21A526BB1}"/>
              </a:ext>
            </a:extLst>
          </p:cNvPr>
          <p:cNvSpPr>
            <a:spLocks noGrp="1"/>
          </p:cNvSpPr>
          <p:nvPr>
            <p:ph type="title" hasCustomPrompt="1"/>
          </p:nvPr>
        </p:nvSpPr>
        <p:spPr/>
        <p:txBody>
          <a:bodyPr/>
          <a:lstStyle/>
          <a:p>
            <a:r>
              <a:rPr lang="en-US" dirty="0"/>
              <a:t>Section name  :  Page title</a:t>
            </a:r>
          </a:p>
        </p:txBody>
      </p:sp>
      <p:sp>
        <p:nvSpPr>
          <p:cNvPr id="8" name="Text Placeholder 5">
            <a:extLst>
              <a:ext uri="{FF2B5EF4-FFF2-40B4-BE49-F238E27FC236}">
                <a16:creationId xmlns:a16="http://schemas.microsoft.com/office/drawing/2014/main" id="{FC3036E3-48D6-4C1B-838B-E0B46ACA7C72}"/>
              </a:ext>
            </a:extLst>
          </p:cNvPr>
          <p:cNvSpPr>
            <a:spLocks noGrp="1"/>
          </p:cNvSpPr>
          <p:nvPr>
            <p:ph type="body" sz="quarter" idx="10" hasCustomPrompt="1"/>
          </p:nvPr>
        </p:nvSpPr>
        <p:spPr>
          <a:xfrm>
            <a:off x="685800" y="1066800"/>
            <a:ext cx="975360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4" name="Chart Placeholder 3">
            <a:extLst>
              <a:ext uri="{FF2B5EF4-FFF2-40B4-BE49-F238E27FC236}">
                <a16:creationId xmlns:a16="http://schemas.microsoft.com/office/drawing/2014/main" id="{2B7B9AC5-844A-43E3-8CD0-30D6CE5E4896}"/>
              </a:ext>
            </a:extLst>
          </p:cNvPr>
          <p:cNvSpPr>
            <a:spLocks noGrp="1"/>
          </p:cNvSpPr>
          <p:nvPr>
            <p:ph type="chart" sz="quarter" idx="31" hasCustomPrompt="1"/>
          </p:nvPr>
        </p:nvSpPr>
        <p:spPr>
          <a:xfrm>
            <a:off x="685800" y="2095500"/>
            <a:ext cx="10820400" cy="3848100"/>
          </a:xfrm>
        </p:spPr>
        <p:txBody>
          <a:bodyPr/>
          <a:lstStyle>
            <a:lvl1pPr>
              <a:defRPr b="0"/>
            </a:lvl1pPr>
          </a:lstStyle>
          <a:p>
            <a:r>
              <a:rPr lang="en-US" dirty="0"/>
              <a:t>Click icon to add Table</a:t>
            </a:r>
          </a:p>
        </p:txBody>
      </p:sp>
      <p:sp>
        <p:nvSpPr>
          <p:cNvPr id="11" name="Text Placeholder 5">
            <a:extLst>
              <a:ext uri="{FF2B5EF4-FFF2-40B4-BE49-F238E27FC236}">
                <a16:creationId xmlns:a16="http://schemas.microsoft.com/office/drawing/2014/main" id="{A92DB0BF-FAFC-4DBF-9A60-EA72470C7133}"/>
              </a:ext>
            </a:extLst>
          </p:cNvPr>
          <p:cNvSpPr>
            <a:spLocks noGrp="1"/>
          </p:cNvSpPr>
          <p:nvPr>
            <p:ph type="body" sz="quarter" idx="27" hasCustomPrompt="1"/>
          </p:nvPr>
        </p:nvSpPr>
        <p:spPr>
          <a:xfrm>
            <a:off x="688156" y="6059487"/>
            <a:ext cx="5168358" cy="439585"/>
          </a:xfrm>
        </p:spPr>
        <p:txBody>
          <a:bodyPr tIns="0" bIns="0" anchor="t"/>
          <a:lstStyle>
            <a:lvl1pPr marL="0" indent="0">
              <a:spcBef>
                <a:spcPts val="0"/>
              </a:spcBef>
              <a:spcAft>
                <a:spcPts val="0"/>
              </a:spcAft>
              <a:buFontTx/>
              <a:buNone/>
              <a:defRPr sz="1000" b="0">
                <a:solidFill>
                  <a:schemeClr val="bg2">
                    <a:lumMod val="75000"/>
                  </a:schemeClr>
                </a:solidFill>
              </a:defRPr>
            </a:lvl1pPr>
          </a:lstStyle>
          <a:p>
            <a:pPr lvl="0"/>
            <a:r>
              <a:rPr lang="en-US" dirty="0"/>
              <a:t>Question</a:t>
            </a:r>
          </a:p>
        </p:txBody>
      </p:sp>
      <p:sp>
        <p:nvSpPr>
          <p:cNvPr id="12" name="Text Placeholder 5">
            <a:extLst>
              <a:ext uri="{FF2B5EF4-FFF2-40B4-BE49-F238E27FC236}">
                <a16:creationId xmlns:a16="http://schemas.microsoft.com/office/drawing/2014/main" id="{07284ECD-AB8E-4311-A7C2-7CE809187FF3}"/>
              </a:ext>
            </a:extLst>
          </p:cNvPr>
          <p:cNvSpPr>
            <a:spLocks noGrp="1"/>
          </p:cNvSpPr>
          <p:nvPr>
            <p:ph type="body" sz="quarter" idx="29" hasCustomPrompt="1"/>
          </p:nvPr>
        </p:nvSpPr>
        <p:spPr>
          <a:xfrm>
            <a:off x="6335486" y="6059487"/>
            <a:ext cx="5168358" cy="439585"/>
          </a:xfrm>
        </p:spPr>
        <p:txBody>
          <a:bodyPr tIns="0" bIns="0" anchor="t"/>
          <a:lstStyle>
            <a:lvl1pPr marL="0" indent="0">
              <a:spcBef>
                <a:spcPts val="0"/>
              </a:spcBef>
              <a:spcAft>
                <a:spcPts val="0"/>
              </a:spcAft>
              <a:buFontTx/>
              <a:buNone/>
              <a:defRPr sz="1000" b="0">
                <a:solidFill>
                  <a:schemeClr val="bg2">
                    <a:lumMod val="75000"/>
                  </a:schemeClr>
                </a:solidFill>
              </a:defRPr>
            </a:lvl1pPr>
          </a:lstStyle>
          <a:p>
            <a:pPr lvl="0"/>
            <a:r>
              <a:rPr lang="en-US" dirty="0"/>
              <a:t>Source</a:t>
            </a:r>
          </a:p>
        </p:txBody>
      </p:sp>
    </p:spTree>
    <p:extLst>
      <p:ext uri="{BB962C8B-B14F-4D97-AF65-F5344CB8AC3E}">
        <p14:creationId xmlns:p14="http://schemas.microsoft.com/office/powerpoint/2010/main" val="1942612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Width Title Pictur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D8AC-B08E-4EE3-AA82-DEA377B9E520}"/>
              </a:ext>
            </a:extLst>
          </p:cNvPr>
          <p:cNvSpPr>
            <a:spLocks noGrp="1"/>
          </p:cNvSpPr>
          <p:nvPr>
            <p:ph type="title" hasCustomPrompt="1"/>
          </p:nvPr>
        </p:nvSpPr>
        <p:spPr/>
        <p:txBody>
          <a:bodyPr/>
          <a:lstStyle/>
          <a:p>
            <a:r>
              <a:rPr lang="en-US" dirty="0"/>
              <a:t>Section name  :  Page title</a:t>
            </a:r>
          </a:p>
        </p:txBody>
      </p:sp>
      <p:sp>
        <p:nvSpPr>
          <p:cNvPr id="8" name="Text Placeholder 5">
            <a:extLst>
              <a:ext uri="{FF2B5EF4-FFF2-40B4-BE49-F238E27FC236}">
                <a16:creationId xmlns:a16="http://schemas.microsoft.com/office/drawing/2014/main" id="{9824253B-EC14-42F2-99F7-3A8ACA6FA080}"/>
              </a:ext>
            </a:extLst>
          </p:cNvPr>
          <p:cNvSpPr>
            <a:spLocks noGrp="1"/>
          </p:cNvSpPr>
          <p:nvPr>
            <p:ph type="body" sz="quarter" idx="29" hasCustomPrompt="1"/>
          </p:nvPr>
        </p:nvSpPr>
        <p:spPr>
          <a:xfrm>
            <a:off x="685800" y="1066800"/>
            <a:ext cx="975360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7" name="Text Placeholder 3">
            <a:extLst>
              <a:ext uri="{FF2B5EF4-FFF2-40B4-BE49-F238E27FC236}">
                <a16:creationId xmlns:a16="http://schemas.microsoft.com/office/drawing/2014/main" id="{EB4F2BA7-4028-4E79-8532-C611FC7D2FA1}"/>
              </a:ext>
            </a:extLst>
          </p:cNvPr>
          <p:cNvSpPr>
            <a:spLocks noGrp="1"/>
          </p:cNvSpPr>
          <p:nvPr>
            <p:ph type="body" sz="quarter" idx="10"/>
          </p:nvPr>
        </p:nvSpPr>
        <p:spPr>
          <a:xfrm>
            <a:off x="8153399" y="2084544"/>
            <a:ext cx="3352801" cy="3816349"/>
          </a:xfrm>
        </p:spPr>
        <p:txBody>
          <a:bodyPr/>
          <a:lstStyle/>
          <a:p>
            <a:pPr lvl="0"/>
            <a:r>
              <a:rPr lang="en-US"/>
              <a:t>Click to edit Master text styles</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C6226B04-6473-4BF6-A0B4-2C7204A8B58C}"/>
              </a:ext>
            </a:extLst>
          </p:cNvPr>
          <p:cNvSpPr>
            <a:spLocks noGrp="1"/>
          </p:cNvSpPr>
          <p:nvPr>
            <p:ph type="pic" sz="quarter" idx="28" hasCustomPrompt="1"/>
          </p:nvPr>
        </p:nvSpPr>
        <p:spPr>
          <a:xfrm>
            <a:off x="685799" y="2095500"/>
            <a:ext cx="6949440" cy="3816350"/>
          </a:xfrm>
          <a:noFill/>
        </p:spPr>
        <p:txBody>
          <a:bodyPr/>
          <a:lstStyle>
            <a:lvl1pPr marL="0" indent="0">
              <a:buNone/>
              <a:defRPr b="0"/>
            </a:lvl1pPr>
          </a:lstStyle>
          <a:p>
            <a:r>
              <a:rPr lang="en-US" dirty="0"/>
              <a:t>Click the icon to add image</a:t>
            </a:r>
          </a:p>
        </p:txBody>
      </p:sp>
    </p:spTree>
    <p:extLst>
      <p:ext uri="{BB962C8B-B14F-4D97-AF65-F5344CB8AC3E}">
        <p14:creationId xmlns:p14="http://schemas.microsoft.com/office/powerpoint/2010/main" val="722641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tats">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2" name="Title 1">
            <a:extLst>
              <a:ext uri="{FF2B5EF4-FFF2-40B4-BE49-F238E27FC236}">
                <a16:creationId xmlns:a16="http://schemas.microsoft.com/office/drawing/2014/main" id="{D6B1C488-2A7C-4C47-B242-BC5E118A35EB}"/>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pic>
        <p:nvPicPr>
          <p:cNvPr id="20" name="Picture 19">
            <a:extLst>
              <a:ext uri="{FF2B5EF4-FFF2-40B4-BE49-F238E27FC236}">
                <a16:creationId xmlns:a16="http://schemas.microsoft.com/office/drawing/2014/main" id="{313DB059-F82F-4A9C-B214-C2B88A8391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grpSp>
        <p:nvGrpSpPr>
          <p:cNvPr id="21" name="Group 20">
            <a:extLst>
              <a:ext uri="{FF2B5EF4-FFF2-40B4-BE49-F238E27FC236}">
                <a16:creationId xmlns:a16="http://schemas.microsoft.com/office/drawing/2014/main" id="{48A5A2A6-F7C8-4711-8171-3DE033E959A6}"/>
              </a:ext>
            </a:extLst>
          </p:cNvPr>
          <p:cNvGrpSpPr/>
          <p:nvPr userDrawn="1"/>
        </p:nvGrpSpPr>
        <p:grpSpPr>
          <a:xfrm>
            <a:off x="0" y="0"/>
            <a:ext cx="12192000" cy="540902"/>
            <a:chOff x="0" y="0"/>
            <a:chExt cx="12192000" cy="540902"/>
          </a:xfrm>
        </p:grpSpPr>
        <p:cxnSp>
          <p:nvCxnSpPr>
            <p:cNvPr id="22" name="Straight Connector 21">
              <a:extLst>
                <a:ext uri="{FF2B5EF4-FFF2-40B4-BE49-F238E27FC236}">
                  <a16:creationId xmlns:a16="http://schemas.microsoft.com/office/drawing/2014/main" id="{46FECD29-ADDA-45D5-A1BB-191ACB5AF0E3}"/>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E8457C-F503-4DB6-B054-22AB1DF601AC}"/>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4904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tats Title">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2" name="Title 1">
            <a:extLst>
              <a:ext uri="{FF2B5EF4-FFF2-40B4-BE49-F238E27FC236}">
                <a16:creationId xmlns:a16="http://schemas.microsoft.com/office/drawing/2014/main" id="{56CCA643-EA84-45B6-8CFE-65D1CCCECEAC}"/>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14" name="Text Placeholder 5">
            <a:extLst>
              <a:ext uri="{FF2B5EF4-FFF2-40B4-BE49-F238E27FC236}">
                <a16:creationId xmlns:a16="http://schemas.microsoft.com/office/drawing/2014/main" id="{BE734390-C506-4004-BAA2-ACA67C0F99FE}"/>
              </a:ext>
            </a:extLst>
          </p:cNvPr>
          <p:cNvSpPr>
            <a:spLocks noGrp="1"/>
          </p:cNvSpPr>
          <p:nvPr>
            <p:ph type="body" sz="quarter" idx="10"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pic>
        <p:nvPicPr>
          <p:cNvPr id="20" name="Picture 19">
            <a:extLst>
              <a:ext uri="{FF2B5EF4-FFF2-40B4-BE49-F238E27FC236}">
                <a16:creationId xmlns:a16="http://schemas.microsoft.com/office/drawing/2014/main" id="{313DB059-F82F-4A9C-B214-C2B88A8391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grpSp>
        <p:nvGrpSpPr>
          <p:cNvPr id="10" name="Group 9">
            <a:extLst>
              <a:ext uri="{FF2B5EF4-FFF2-40B4-BE49-F238E27FC236}">
                <a16:creationId xmlns:a16="http://schemas.microsoft.com/office/drawing/2014/main" id="{D1E8536D-5BCB-4ACC-8416-1C57408D81C0}"/>
              </a:ext>
            </a:extLst>
          </p:cNvPr>
          <p:cNvGrpSpPr/>
          <p:nvPr userDrawn="1"/>
        </p:nvGrpSpPr>
        <p:grpSpPr>
          <a:xfrm>
            <a:off x="0" y="0"/>
            <a:ext cx="12192000" cy="540902"/>
            <a:chOff x="0" y="0"/>
            <a:chExt cx="12192000" cy="540902"/>
          </a:xfrm>
        </p:grpSpPr>
        <p:cxnSp>
          <p:nvCxnSpPr>
            <p:cNvPr id="11" name="Straight Connector 10">
              <a:extLst>
                <a:ext uri="{FF2B5EF4-FFF2-40B4-BE49-F238E27FC236}">
                  <a16:creationId xmlns:a16="http://schemas.microsoft.com/office/drawing/2014/main" id="{B9EB59F4-6C3A-47C6-B4DB-F70A889F50EC}"/>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750051-73D5-43A3-B5F7-7B9AF4B247C2}"/>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5463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A9282-7B52-474E-988E-309C46762663}"/>
              </a:ext>
            </a:extLst>
          </p:cNvPr>
          <p:cNvSpPr/>
          <p:nvPr userDrawn="1"/>
        </p:nvSpPr>
        <p:spPr>
          <a:xfrm>
            <a:off x="0" y="0"/>
            <a:ext cx="12191999" cy="6858000"/>
          </a:xfrm>
          <a:prstGeom prst="rect">
            <a:avLst/>
          </a:prstGeom>
          <a:solidFill>
            <a:schemeClr val="tx1">
              <a:alpha val="63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a:p>
        </p:txBody>
      </p:sp>
      <p:sp>
        <p:nvSpPr>
          <p:cNvPr id="3" name="Title 2">
            <a:extLst>
              <a:ext uri="{FF2B5EF4-FFF2-40B4-BE49-F238E27FC236}">
                <a16:creationId xmlns:a16="http://schemas.microsoft.com/office/drawing/2014/main" id="{9BA101FB-EA3C-4B25-8CF5-199824FF0A83}"/>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15" name="Text Placeholder 14">
            <a:extLst>
              <a:ext uri="{FF2B5EF4-FFF2-40B4-BE49-F238E27FC236}">
                <a16:creationId xmlns:a16="http://schemas.microsoft.com/office/drawing/2014/main" id="{F44AFCD6-3954-A24D-BD49-C762245EB8CB}"/>
              </a:ext>
            </a:extLst>
          </p:cNvPr>
          <p:cNvSpPr>
            <a:spLocks noGrp="1"/>
          </p:cNvSpPr>
          <p:nvPr>
            <p:ph type="body" sz="quarter" idx="11" hasCustomPrompt="1"/>
          </p:nvPr>
        </p:nvSpPr>
        <p:spPr>
          <a:xfrm>
            <a:off x="990600" y="2685843"/>
            <a:ext cx="8251372"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7" name="Text Placeholder 16">
            <a:extLst>
              <a:ext uri="{FF2B5EF4-FFF2-40B4-BE49-F238E27FC236}">
                <a16:creationId xmlns:a16="http://schemas.microsoft.com/office/drawing/2014/main" id="{05A1EC64-FB37-C649-8951-15A1496C4E40}"/>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20" name="Text Placeholder 19">
            <a:extLst>
              <a:ext uri="{FF2B5EF4-FFF2-40B4-BE49-F238E27FC236}">
                <a16:creationId xmlns:a16="http://schemas.microsoft.com/office/drawing/2014/main" id="{9D334EFD-18F5-B147-A3C9-91EC1947A0DB}"/>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pic>
        <p:nvPicPr>
          <p:cNvPr id="12" name="Graphic 8">
            <a:extLst>
              <a:ext uri="{FF2B5EF4-FFF2-40B4-BE49-F238E27FC236}">
                <a16:creationId xmlns:a16="http://schemas.microsoft.com/office/drawing/2014/main" id="{F43702F6-E395-D748-BA3B-BDF6319557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14714" y="5829928"/>
            <a:ext cx="3017165" cy="525850"/>
          </a:xfrm>
          <a:prstGeom prst="rect">
            <a:avLst/>
          </a:prstGeom>
        </p:spPr>
      </p:pic>
      <p:cxnSp>
        <p:nvCxnSpPr>
          <p:cNvPr id="11" name="Straight Connector 10">
            <a:extLst>
              <a:ext uri="{FF2B5EF4-FFF2-40B4-BE49-F238E27FC236}">
                <a16:creationId xmlns:a16="http://schemas.microsoft.com/office/drawing/2014/main" id="{A631A70B-A819-A440-8899-D1FD41444467}"/>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BD0D2C-111C-1C4A-84AB-6324D83DE2C4}"/>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840879"/>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tats 2 Col">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7DC43C2-B496-4EE9-8331-74EA1CA9AC9C}"/>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3" name="Title 2">
            <a:extLst>
              <a:ext uri="{FF2B5EF4-FFF2-40B4-BE49-F238E27FC236}">
                <a16:creationId xmlns:a16="http://schemas.microsoft.com/office/drawing/2014/main" id="{790D05BC-A5F1-4294-9EE0-D0A6CB3B7D47}"/>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20" name="Text Placeholder 5">
            <a:extLst>
              <a:ext uri="{FF2B5EF4-FFF2-40B4-BE49-F238E27FC236}">
                <a16:creationId xmlns:a16="http://schemas.microsoft.com/office/drawing/2014/main" id="{881E482C-2BB5-4408-A051-BBA6FB83C7E0}"/>
              </a:ext>
            </a:extLst>
          </p:cNvPr>
          <p:cNvSpPr>
            <a:spLocks noGrp="1"/>
          </p:cNvSpPr>
          <p:nvPr>
            <p:ph type="body" sz="quarter" idx="10"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1458686" y="2490894"/>
            <a:ext cx="3657600" cy="958496"/>
          </a:xfrm>
        </p:spPr>
        <p:txBody>
          <a:bodyPr anchor="t"/>
          <a:lstStyle>
            <a:lvl1pPr marL="0" indent="0">
              <a:buNone/>
              <a:defRPr sz="6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5" name="Text Placeholder 4">
            <a:extLst>
              <a:ext uri="{FF2B5EF4-FFF2-40B4-BE49-F238E27FC236}">
                <a16:creationId xmlns:a16="http://schemas.microsoft.com/office/drawing/2014/main" id="{EBC28874-E17D-48B3-B3C5-5AF249E5E0D0}"/>
              </a:ext>
            </a:extLst>
          </p:cNvPr>
          <p:cNvSpPr>
            <a:spLocks noGrp="1"/>
          </p:cNvSpPr>
          <p:nvPr>
            <p:ph type="body" sz="quarter" idx="23"/>
          </p:nvPr>
        </p:nvSpPr>
        <p:spPr>
          <a:xfrm>
            <a:off x="1458686" y="3557048"/>
            <a:ext cx="36576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7064830" y="2490894"/>
            <a:ext cx="3657600" cy="958496"/>
          </a:xfrm>
        </p:spPr>
        <p:txBody>
          <a:bodyPr anchor="t"/>
          <a:lstStyle>
            <a:lvl1pPr marL="0" indent="0">
              <a:buNone/>
              <a:defRPr sz="6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4">
            <a:extLst>
              <a:ext uri="{FF2B5EF4-FFF2-40B4-BE49-F238E27FC236}">
                <a16:creationId xmlns:a16="http://schemas.microsoft.com/office/drawing/2014/main" id="{4A2455FC-153E-448A-B2C8-2AC622CFF5DC}"/>
              </a:ext>
            </a:extLst>
          </p:cNvPr>
          <p:cNvSpPr>
            <a:spLocks noGrp="1"/>
          </p:cNvSpPr>
          <p:nvPr>
            <p:ph type="body" sz="quarter" idx="24"/>
          </p:nvPr>
        </p:nvSpPr>
        <p:spPr>
          <a:xfrm>
            <a:off x="7064831" y="3557048"/>
            <a:ext cx="36576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7559BE2F-7AC6-4F3E-88E0-51AE6280FC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grpSp>
        <p:nvGrpSpPr>
          <p:cNvPr id="17" name="Group 16">
            <a:extLst>
              <a:ext uri="{FF2B5EF4-FFF2-40B4-BE49-F238E27FC236}">
                <a16:creationId xmlns:a16="http://schemas.microsoft.com/office/drawing/2014/main" id="{45E74D03-59CD-4B0E-947B-3D08DB1D9E01}"/>
              </a:ext>
            </a:extLst>
          </p:cNvPr>
          <p:cNvGrpSpPr/>
          <p:nvPr userDrawn="1"/>
        </p:nvGrpSpPr>
        <p:grpSpPr>
          <a:xfrm>
            <a:off x="0" y="0"/>
            <a:ext cx="12192000" cy="540902"/>
            <a:chOff x="0" y="0"/>
            <a:chExt cx="12192000" cy="540902"/>
          </a:xfrm>
        </p:grpSpPr>
        <p:cxnSp>
          <p:nvCxnSpPr>
            <p:cNvPr id="18" name="Straight Connector 17">
              <a:extLst>
                <a:ext uri="{FF2B5EF4-FFF2-40B4-BE49-F238E27FC236}">
                  <a16:creationId xmlns:a16="http://schemas.microsoft.com/office/drawing/2014/main" id="{9AE13335-3203-4769-AEAD-2426E725F756}"/>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3323E2-ADE2-4870-AC15-398DFC30554D}"/>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5037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tats 3 Col">
    <p:bg>
      <p:bgPr>
        <a:solidFill>
          <a:schemeClr val="tx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6E4337E-2405-4664-9FF6-D810CC1D2C29}"/>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3" name="Title 2">
            <a:extLst>
              <a:ext uri="{FF2B5EF4-FFF2-40B4-BE49-F238E27FC236}">
                <a16:creationId xmlns:a16="http://schemas.microsoft.com/office/drawing/2014/main" id="{6D0BEA43-38D0-4222-8460-F4EDAAA0EAFE}"/>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27" name="Text Placeholder 5">
            <a:extLst>
              <a:ext uri="{FF2B5EF4-FFF2-40B4-BE49-F238E27FC236}">
                <a16:creationId xmlns:a16="http://schemas.microsoft.com/office/drawing/2014/main" id="{5F71B81C-C397-48AE-9FC3-2A7FF4BDD52D}"/>
              </a:ext>
            </a:extLst>
          </p:cNvPr>
          <p:cNvSpPr>
            <a:spLocks noGrp="1"/>
          </p:cNvSpPr>
          <p:nvPr>
            <p:ph type="body" sz="quarter" idx="10"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685800" y="2392921"/>
            <a:ext cx="32004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3" name="Text Placeholder 4">
            <a:extLst>
              <a:ext uri="{FF2B5EF4-FFF2-40B4-BE49-F238E27FC236}">
                <a16:creationId xmlns:a16="http://schemas.microsoft.com/office/drawing/2014/main" id="{8FFD4E18-6582-48DD-9231-E0C7BA9E7421}"/>
              </a:ext>
            </a:extLst>
          </p:cNvPr>
          <p:cNvSpPr>
            <a:spLocks noGrp="1"/>
          </p:cNvSpPr>
          <p:nvPr>
            <p:ph type="body" sz="quarter" idx="23"/>
          </p:nvPr>
        </p:nvSpPr>
        <p:spPr>
          <a:xfrm>
            <a:off x="685800" y="3336614"/>
            <a:ext cx="32004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4501685" y="2392921"/>
            <a:ext cx="32004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4" name="Text Placeholder 4">
            <a:extLst>
              <a:ext uri="{FF2B5EF4-FFF2-40B4-BE49-F238E27FC236}">
                <a16:creationId xmlns:a16="http://schemas.microsoft.com/office/drawing/2014/main" id="{4D131935-C6F0-44D5-A9D0-17A1267AB6CB}"/>
              </a:ext>
            </a:extLst>
          </p:cNvPr>
          <p:cNvSpPr>
            <a:spLocks noGrp="1"/>
          </p:cNvSpPr>
          <p:nvPr>
            <p:ph type="body" sz="quarter" idx="30"/>
          </p:nvPr>
        </p:nvSpPr>
        <p:spPr>
          <a:xfrm>
            <a:off x="4495800" y="3336614"/>
            <a:ext cx="32004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F2ED8AAE-3D2D-4C32-86D1-2D53594B5EC6}"/>
              </a:ext>
            </a:extLst>
          </p:cNvPr>
          <p:cNvSpPr>
            <a:spLocks noGrp="1"/>
          </p:cNvSpPr>
          <p:nvPr>
            <p:ph type="body" sz="quarter" idx="28" hasCustomPrompt="1"/>
          </p:nvPr>
        </p:nvSpPr>
        <p:spPr>
          <a:xfrm>
            <a:off x="8317571" y="2392921"/>
            <a:ext cx="32004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5" name="Text Placeholder 4">
            <a:extLst>
              <a:ext uri="{FF2B5EF4-FFF2-40B4-BE49-F238E27FC236}">
                <a16:creationId xmlns:a16="http://schemas.microsoft.com/office/drawing/2014/main" id="{2E773099-7E6B-42C5-9B70-2EB070C34521}"/>
              </a:ext>
            </a:extLst>
          </p:cNvPr>
          <p:cNvSpPr>
            <a:spLocks noGrp="1"/>
          </p:cNvSpPr>
          <p:nvPr>
            <p:ph type="body" sz="quarter" idx="31"/>
          </p:nvPr>
        </p:nvSpPr>
        <p:spPr>
          <a:xfrm>
            <a:off x="8287091" y="3336614"/>
            <a:ext cx="32004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10000"/>
              </a:lnSpc>
              <a:spcBef>
                <a:spcPts val="0"/>
              </a:spcBef>
              <a:spcAft>
                <a:spcPts val="800"/>
              </a:spcAft>
              <a:buNone/>
              <a:defRPr sz="15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0" name="Group 19">
            <a:extLst>
              <a:ext uri="{FF2B5EF4-FFF2-40B4-BE49-F238E27FC236}">
                <a16:creationId xmlns:a16="http://schemas.microsoft.com/office/drawing/2014/main" id="{F4542290-1E60-4E6D-89B6-D788C5CA5CB9}"/>
              </a:ext>
            </a:extLst>
          </p:cNvPr>
          <p:cNvGrpSpPr/>
          <p:nvPr userDrawn="1"/>
        </p:nvGrpSpPr>
        <p:grpSpPr>
          <a:xfrm>
            <a:off x="0" y="0"/>
            <a:ext cx="12192000" cy="540902"/>
            <a:chOff x="0" y="0"/>
            <a:chExt cx="12192000" cy="540902"/>
          </a:xfrm>
        </p:grpSpPr>
        <p:cxnSp>
          <p:nvCxnSpPr>
            <p:cNvPr id="21" name="Straight Connector 20">
              <a:extLst>
                <a:ext uri="{FF2B5EF4-FFF2-40B4-BE49-F238E27FC236}">
                  <a16:creationId xmlns:a16="http://schemas.microsoft.com/office/drawing/2014/main" id="{4FDD5E4D-E95A-4600-AD98-6A1F7D9F954D}"/>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CF2F83-6B79-462A-B19B-3E27F85D95E3}"/>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8C48FC50-6B36-4A3F-AD62-93A529B25A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spTree>
    <p:extLst>
      <p:ext uri="{BB962C8B-B14F-4D97-AF65-F5344CB8AC3E}">
        <p14:creationId xmlns:p14="http://schemas.microsoft.com/office/powerpoint/2010/main" val="3961349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tats 4 Col">
    <p:bg>
      <p:bgPr>
        <a:solidFill>
          <a:schemeClr val="tx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D1FD56F-1ED8-4E00-843F-5FB83B060351}"/>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3" name="Title 2">
            <a:extLst>
              <a:ext uri="{FF2B5EF4-FFF2-40B4-BE49-F238E27FC236}">
                <a16:creationId xmlns:a16="http://schemas.microsoft.com/office/drawing/2014/main" id="{0D6F69C9-8273-4173-84C2-A2D6E3FA3C33}"/>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25" name="Text Placeholder 5">
            <a:extLst>
              <a:ext uri="{FF2B5EF4-FFF2-40B4-BE49-F238E27FC236}">
                <a16:creationId xmlns:a16="http://schemas.microsoft.com/office/drawing/2014/main" id="{E7ECDE78-972D-4AC9-A625-6DE15DAB3243}"/>
              </a:ext>
            </a:extLst>
          </p:cNvPr>
          <p:cNvSpPr>
            <a:spLocks noGrp="1"/>
          </p:cNvSpPr>
          <p:nvPr>
            <p:ph type="body" sz="quarter" idx="10"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2" name="Text Placeholder 4">
            <a:extLst>
              <a:ext uri="{FF2B5EF4-FFF2-40B4-BE49-F238E27FC236}">
                <a16:creationId xmlns:a16="http://schemas.microsoft.com/office/drawing/2014/main" id="{D587390A-A626-49E8-88E5-84F6E8B5A05A}"/>
              </a:ext>
            </a:extLst>
          </p:cNvPr>
          <p:cNvSpPr>
            <a:spLocks noGrp="1"/>
          </p:cNvSpPr>
          <p:nvPr>
            <p:ph type="body" sz="quarter" idx="25" hasCustomPrompt="1"/>
          </p:nvPr>
        </p:nvSpPr>
        <p:spPr>
          <a:xfrm>
            <a:off x="697584" y="2512667"/>
            <a:ext cx="22860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5" name="Text Placeholder 4">
            <a:extLst>
              <a:ext uri="{FF2B5EF4-FFF2-40B4-BE49-F238E27FC236}">
                <a16:creationId xmlns:a16="http://schemas.microsoft.com/office/drawing/2014/main" id="{EBC28874-E17D-48B3-B3C5-5AF249E5E0D0}"/>
              </a:ext>
            </a:extLst>
          </p:cNvPr>
          <p:cNvSpPr>
            <a:spLocks noGrp="1"/>
          </p:cNvSpPr>
          <p:nvPr>
            <p:ph type="body" sz="quarter" idx="23"/>
          </p:nvPr>
        </p:nvSpPr>
        <p:spPr>
          <a:xfrm>
            <a:off x="697584" y="3482227"/>
            <a:ext cx="22860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00000"/>
              </a:lnSpc>
              <a:spcBef>
                <a:spcPts val="0"/>
              </a:spcBef>
              <a:spcAft>
                <a:spcPts val="800"/>
              </a:spcAft>
              <a:buNone/>
              <a:defRPr sz="15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A0550D35-F9B4-48D5-9455-D45DB2338CE2}"/>
              </a:ext>
            </a:extLst>
          </p:cNvPr>
          <p:cNvSpPr>
            <a:spLocks noGrp="1"/>
          </p:cNvSpPr>
          <p:nvPr>
            <p:ph type="body" sz="quarter" idx="26" hasCustomPrompt="1"/>
          </p:nvPr>
        </p:nvSpPr>
        <p:spPr>
          <a:xfrm>
            <a:off x="3532220" y="2512667"/>
            <a:ext cx="22860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4">
            <a:extLst>
              <a:ext uri="{FF2B5EF4-FFF2-40B4-BE49-F238E27FC236}">
                <a16:creationId xmlns:a16="http://schemas.microsoft.com/office/drawing/2014/main" id="{4A2455FC-153E-448A-B2C8-2AC622CFF5DC}"/>
              </a:ext>
            </a:extLst>
          </p:cNvPr>
          <p:cNvSpPr>
            <a:spLocks noGrp="1"/>
          </p:cNvSpPr>
          <p:nvPr>
            <p:ph type="body" sz="quarter" idx="24"/>
          </p:nvPr>
        </p:nvSpPr>
        <p:spPr>
          <a:xfrm>
            <a:off x="3532219" y="3482227"/>
            <a:ext cx="22860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00000"/>
              </a:lnSpc>
              <a:spcBef>
                <a:spcPts val="0"/>
              </a:spcBef>
              <a:spcAft>
                <a:spcPts val="800"/>
              </a:spcAft>
              <a:buNone/>
              <a:defRPr sz="15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F2ED8AAE-3D2D-4C32-86D1-2D53594B5EC6}"/>
              </a:ext>
            </a:extLst>
          </p:cNvPr>
          <p:cNvSpPr>
            <a:spLocks noGrp="1"/>
          </p:cNvSpPr>
          <p:nvPr>
            <p:ph type="body" sz="quarter" idx="28" hasCustomPrompt="1"/>
          </p:nvPr>
        </p:nvSpPr>
        <p:spPr>
          <a:xfrm>
            <a:off x="6366855" y="2512667"/>
            <a:ext cx="22860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5" name="Text Placeholder 4">
            <a:extLst>
              <a:ext uri="{FF2B5EF4-FFF2-40B4-BE49-F238E27FC236}">
                <a16:creationId xmlns:a16="http://schemas.microsoft.com/office/drawing/2014/main" id="{2DC41950-4841-4A31-8D10-ECC85F9C31A1}"/>
              </a:ext>
            </a:extLst>
          </p:cNvPr>
          <p:cNvSpPr>
            <a:spLocks noGrp="1"/>
          </p:cNvSpPr>
          <p:nvPr>
            <p:ph type="body" sz="quarter" idx="27"/>
          </p:nvPr>
        </p:nvSpPr>
        <p:spPr>
          <a:xfrm>
            <a:off x="6366854" y="3482227"/>
            <a:ext cx="22860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00000"/>
              </a:lnSpc>
              <a:spcBef>
                <a:spcPts val="0"/>
              </a:spcBef>
              <a:spcAft>
                <a:spcPts val="800"/>
              </a:spcAft>
              <a:buNone/>
              <a:defRPr sz="15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A35C387E-8C3B-4629-954C-DCC8D77ED4C3}"/>
              </a:ext>
            </a:extLst>
          </p:cNvPr>
          <p:cNvSpPr>
            <a:spLocks noGrp="1"/>
          </p:cNvSpPr>
          <p:nvPr>
            <p:ph type="body" sz="quarter" idx="30" hasCustomPrompt="1"/>
          </p:nvPr>
        </p:nvSpPr>
        <p:spPr>
          <a:xfrm>
            <a:off x="9201490" y="2512667"/>
            <a:ext cx="2286000" cy="845379"/>
          </a:xfrm>
        </p:spPr>
        <p:txBody>
          <a:bodyPr anchor="t"/>
          <a:lstStyle>
            <a:lvl1pPr marL="0" indent="0">
              <a:buNone/>
              <a:defRPr sz="55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7" name="Text Placeholder 4">
            <a:extLst>
              <a:ext uri="{FF2B5EF4-FFF2-40B4-BE49-F238E27FC236}">
                <a16:creationId xmlns:a16="http://schemas.microsoft.com/office/drawing/2014/main" id="{40A3E5DC-73FA-4A4B-A582-E3A805CA2F52}"/>
              </a:ext>
            </a:extLst>
          </p:cNvPr>
          <p:cNvSpPr>
            <a:spLocks noGrp="1"/>
          </p:cNvSpPr>
          <p:nvPr>
            <p:ph type="body" sz="quarter" idx="29"/>
          </p:nvPr>
        </p:nvSpPr>
        <p:spPr>
          <a:xfrm>
            <a:off x="9201490" y="3482227"/>
            <a:ext cx="2286000" cy="2152650"/>
          </a:xfrm>
        </p:spPr>
        <p:txBody>
          <a:bodyPr/>
          <a:lstStyle>
            <a:lvl1pPr marL="0" indent="0">
              <a:lnSpc>
                <a:spcPct val="100000"/>
              </a:lnSpc>
              <a:spcBef>
                <a:spcPts val="0"/>
              </a:spcBef>
              <a:spcAft>
                <a:spcPts val="800"/>
              </a:spcAft>
              <a:buNone/>
              <a:defRPr sz="2400" b="1">
                <a:solidFill>
                  <a:schemeClr val="bg1"/>
                </a:solidFill>
              </a:defRPr>
            </a:lvl1pPr>
            <a:lvl2pPr marL="0" indent="0">
              <a:lnSpc>
                <a:spcPct val="100000"/>
              </a:lnSpc>
              <a:spcBef>
                <a:spcPts val="0"/>
              </a:spcBef>
              <a:spcAft>
                <a:spcPts val="800"/>
              </a:spcAft>
              <a:buNone/>
              <a:defRPr sz="15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a:extLst>
              <a:ext uri="{FF2B5EF4-FFF2-40B4-BE49-F238E27FC236}">
                <a16:creationId xmlns:a16="http://schemas.microsoft.com/office/drawing/2014/main" id="{F10481E4-609F-4001-9E6D-0CAD47813A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grpSp>
        <p:nvGrpSpPr>
          <p:cNvPr id="22" name="Group 21">
            <a:extLst>
              <a:ext uri="{FF2B5EF4-FFF2-40B4-BE49-F238E27FC236}">
                <a16:creationId xmlns:a16="http://schemas.microsoft.com/office/drawing/2014/main" id="{31E3C67D-7A42-4572-9C52-D18074D33A5D}"/>
              </a:ext>
            </a:extLst>
          </p:cNvPr>
          <p:cNvGrpSpPr/>
          <p:nvPr userDrawn="1"/>
        </p:nvGrpSpPr>
        <p:grpSpPr>
          <a:xfrm>
            <a:off x="0" y="0"/>
            <a:ext cx="12192000" cy="540902"/>
            <a:chOff x="0" y="0"/>
            <a:chExt cx="12192000" cy="540902"/>
          </a:xfrm>
        </p:grpSpPr>
        <p:cxnSp>
          <p:nvCxnSpPr>
            <p:cNvPr id="23" name="Straight Connector 22">
              <a:extLst>
                <a:ext uri="{FF2B5EF4-FFF2-40B4-BE49-F238E27FC236}">
                  <a16:creationId xmlns:a16="http://schemas.microsoft.com/office/drawing/2014/main" id="{043C3E3C-F190-4BE6-B670-5520E83A112F}"/>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C7A268C-F469-40BF-96F4-D741A5D748C4}"/>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87324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ts Qua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2" name="Title 1">
            <a:extLst>
              <a:ext uri="{FF2B5EF4-FFF2-40B4-BE49-F238E27FC236}">
                <a16:creationId xmlns:a16="http://schemas.microsoft.com/office/drawing/2014/main" id="{2ADD7721-9050-40FA-ADD4-EFD4A82329C4}"/>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11" name="Text Placeholder 4">
            <a:extLst>
              <a:ext uri="{FF2B5EF4-FFF2-40B4-BE49-F238E27FC236}">
                <a16:creationId xmlns:a16="http://schemas.microsoft.com/office/drawing/2014/main" id="{99B65228-2F85-4839-B977-43EB5901BBC8}"/>
              </a:ext>
            </a:extLst>
          </p:cNvPr>
          <p:cNvSpPr>
            <a:spLocks noGrp="1"/>
          </p:cNvSpPr>
          <p:nvPr>
            <p:ph type="body" sz="quarter" idx="25" hasCustomPrompt="1"/>
          </p:nvPr>
        </p:nvSpPr>
        <p:spPr>
          <a:xfrm>
            <a:off x="2365563" y="1451804"/>
            <a:ext cx="3363383" cy="958496"/>
          </a:xfrm>
        </p:spPr>
        <p:txBody>
          <a:bodyPr anchor="t"/>
          <a:lstStyle>
            <a:lvl1pPr marL="0" indent="0">
              <a:buNone/>
              <a:defRPr sz="6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0" name="Text Placeholder 4">
            <a:extLst>
              <a:ext uri="{FF2B5EF4-FFF2-40B4-BE49-F238E27FC236}">
                <a16:creationId xmlns:a16="http://schemas.microsoft.com/office/drawing/2014/main" id="{EA0F1821-53E2-4260-AD17-AEC5B0AA2D1A}"/>
              </a:ext>
            </a:extLst>
          </p:cNvPr>
          <p:cNvSpPr>
            <a:spLocks noGrp="1"/>
          </p:cNvSpPr>
          <p:nvPr>
            <p:ph type="body" sz="quarter" idx="24"/>
          </p:nvPr>
        </p:nvSpPr>
        <p:spPr>
          <a:xfrm>
            <a:off x="2365563" y="2420329"/>
            <a:ext cx="3363383" cy="856264"/>
          </a:xfrm>
        </p:spPr>
        <p:txBody>
          <a:bodyPr/>
          <a:lstStyle>
            <a:lvl1pPr marL="0" indent="0">
              <a:lnSpc>
                <a:spcPct val="90000"/>
              </a:lnSpc>
              <a:spcAft>
                <a:spcPts val="1200"/>
              </a:spcAft>
              <a:buNone/>
              <a:defRPr lang="en-US" sz="2600" b="1" kern="1200" dirty="0">
                <a:solidFill>
                  <a:schemeClr val="bg1"/>
                </a:solidFill>
                <a:latin typeface="+mj-lt"/>
                <a:ea typeface="Roboto Light" panose="02000000000000000000" pitchFamily="2" charset="0"/>
                <a:cs typeface="Roboto Light" panose="02000000000000000000" pitchFamily="2" charset="0"/>
              </a:defRPr>
            </a:lvl1pPr>
            <a:lvl2pPr marL="0" indent="0">
              <a:lnSpc>
                <a:spcPct val="110000"/>
              </a:lnSpc>
              <a:buNone/>
              <a:defRPr lang="en-US" sz="1600" b="0" i="0" kern="1200" dirty="0">
                <a:solidFill>
                  <a:schemeClr val="bg1"/>
                </a:solidFill>
                <a:latin typeface="Roboto" pitchFamily="2" charset="0"/>
                <a:ea typeface="Roboto" pitchFamily="2" charset="0"/>
                <a:cs typeface="Roboto" pitchFamily="2" charset="0"/>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lvl="0" indent="0" algn="l" defTabSz="914400" rtl="0" eaLnBrk="1" latinLnBrk="0" hangingPunct="1">
              <a:lnSpc>
                <a:spcPct val="90000"/>
              </a:lnSpc>
              <a:spcBef>
                <a:spcPts val="1200"/>
              </a:spcBef>
              <a:spcAft>
                <a:spcPts val="0"/>
              </a:spcAft>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200"/>
              </a:spcBef>
              <a:spcAft>
                <a:spcPts val="0"/>
              </a:spcAft>
              <a:buFont typeface="Arial" panose="020B0604020202020204" pitchFamily="34" charset="0"/>
              <a:buNone/>
            </a:pPr>
            <a:r>
              <a:rPr lang="en-US"/>
              <a:t>Second level</a:t>
            </a:r>
          </a:p>
          <a:p>
            <a:pPr marL="0" lvl="2" indent="0" algn="l" defTabSz="914400" rtl="0" eaLnBrk="1" latinLnBrk="0" hangingPunct="1">
              <a:lnSpc>
                <a:spcPct val="90000"/>
              </a:lnSpc>
              <a:spcBef>
                <a:spcPts val="1200"/>
              </a:spcBef>
              <a:spcAft>
                <a:spcPts val="0"/>
              </a:spcAft>
              <a:buFont typeface="Arial" panose="020B0604020202020204" pitchFamily="34" charset="0"/>
              <a:buNone/>
            </a:pPr>
            <a:r>
              <a:rPr lang="en-US"/>
              <a:t>Third level</a:t>
            </a:r>
          </a:p>
          <a:p>
            <a:pPr marL="0" lvl="3" indent="0" algn="l" defTabSz="914400" rtl="0" eaLnBrk="1" latinLnBrk="0" hangingPunct="1">
              <a:lnSpc>
                <a:spcPct val="90000"/>
              </a:lnSpc>
              <a:spcBef>
                <a:spcPts val="1200"/>
              </a:spcBef>
              <a:spcAft>
                <a:spcPts val="0"/>
              </a:spcAft>
              <a:buFont typeface="Arial" panose="020B0604020202020204" pitchFamily="34" charset="0"/>
              <a:buNone/>
            </a:pPr>
            <a:r>
              <a:rPr lang="en-US"/>
              <a:t>Fourth level</a:t>
            </a:r>
          </a:p>
          <a:p>
            <a:pPr marL="0" lvl="4" indent="0" algn="l" defTabSz="914400" rtl="0" eaLnBrk="1" latinLnBrk="0" hangingPunct="1">
              <a:lnSpc>
                <a:spcPct val="90000"/>
              </a:lnSpc>
              <a:spcBef>
                <a:spcPts val="1200"/>
              </a:spcBef>
              <a:spcAft>
                <a:spcPts val="0"/>
              </a:spcAft>
              <a:buFont typeface="Arial" panose="020B0604020202020204" pitchFamily="34" charset="0"/>
              <a:buNone/>
            </a:pPr>
            <a:r>
              <a:rPr lang="en-US"/>
              <a:t>Fifth level</a:t>
            </a:r>
            <a:endParaRPr lang="en-US" dirty="0"/>
          </a:p>
        </p:txBody>
      </p:sp>
      <p:sp>
        <p:nvSpPr>
          <p:cNvPr id="14" name="Text Placeholder 4">
            <a:extLst>
              <a:ext uri="{FF2B5EF4-FFF2-40B4-BE49-F238E27FC236}">
                <a16:creationId xmlns:a16="http://schemas.microsoft.com/office/drawing/2014/main" id="{B863EF80-5A5D-4CAC-9CD6-FF24E3013436}"/>
              </a:ext>
            </a:extLst>
          </p:cNvPr>
          <p:cNvSpPr>
            <a:spLocks noGrp="1"/>
          </p:cNvSpPr>
          <p:nvPr>
            <p:ph type="body" sz="quarter" idx="27" hasCustomPrompt="1"/>
          </p:nvPr>
        </p:nvSpPr>
        <p:spPr>
          <a:xfrm>
            <a:off x="8153400" y="1451804"/>
            <a:ext cx="3363383" cy="958496"/>
          </a:xfrm>
        </p:spPr>
        <p:txBody>
          <a:bodyPr anchor="t"/>
          <a:lstStyle>
            <a:lvl1pPr marL="0" indent="0">
              <a:buNone/>
              <a:defRPr sz="6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3" name="Text Placeholder 4">
            <a:extLst>
              <a:ext uri="{FF2B5EF4-FFF2-40B4-BE49-F238E27FC236}">
                <a16:creationId xmlns:a16="http://schemas.microsoft.com/office/drawing/2014/main" id="{99562C24-2679-4630-B4A5-628F39EBA955}"/>
              </a:ext>
            </a:extLst>
          </p:cNvPr>
          <p:cNvSpPr>
            <a:spLocks noGrp="1"/>
          </p:cNvSpPr>
          <p:nvPr>
            <p:ph type="body" sz="quarter" idx="26"/>
          </p:nvPr>
        </p:nvSpPr>
        <p:spPr>
          <a:xfrm>
            <a:off x="8153400" y="2420329"/>
            <a:ext cx="3363383" cy="856264"/>
          </a:xfrm>
        </p:spPr>
        <p:txBody>
          <a:bodyPr/>
          <a:lstStyle>
            <a:lvl1pPr marL="0" indent="0">
              <a:lnSpc>
                <a:spcPct val="90000"/>
              </a:lnSpc>
              <a:spcAft>
                <a:spcPts val="0"/>
              </a:spcAft>
              <a:buNone/>
              <a:defRPr sz="2600" b="1">
                <a:solidFill>
                  <a:schemeClr val="bg1"/>
                </a:solidFill>
              </a:defRPr>
            </a:lvl1pPr>
            <a:lvl2pPr marL="0" indent="0">
              <a:lnSpc>
                <a:spcPct val="110000"/>
              </a:lnSpc>
              <a:spcBef>
                <a:spcPts val="0"/>
              </a:spcBef>
              <a:buNone/>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828BD3EE-F9CA-4E0E-A363-0B25B8D606A5}"/>
              </a:ext>
            </a:extLst>
          </p:cNvPr>
          <p:cNvSpPr>
            <a:spLocks noGrp="1"/>
          </p:cNvSpPr>
          <p:nvPr>
            <p:ph type="body" sz="quarter" idx="29" hasCustomPrompt="1"/>
          </p:nvPr>
        </p:nvSpPr>
        <p:spPr>
          <a:xfrm>
            <a:off x="2365563" y="4518084"/>
            <a:ext cx="3363383" cy="958496"/>
          </a:xfrm>
        </p:spPr>
        <p:txBody>
          <a:bodyPr anchor="t"/>
          <a:lstStyle>
            <a:lvl1pPr marL="0" indent="0">
              <a:buNone/>
              <a:defRPr sz="6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5" name="Text Placeholder 4">
            <a:extLst>
              <a:ext uri="{FF2B5EF4-FFF2-40B4-BE49-F238E27FC236}">
                <a16:creationId xmlns:a16="http://schemas.microsoft.com/office/drawing/2014/main" id="{27277B7C-D792-46BD-8505-2DF56D82C8A4}"/>
              </a:ext>
            </a:extLst>
          </p:cNvPr>
          <p:cNvSpPr>
            <a:spLocks noGrp="1"/>
          </p:cNvSpPr>
          <p:nvPr>
            <p:ph type="body" sz="quarter" idx="28"/>
          </p:nvPr>
        </p:nvSpPr>
        <p:spPr>
          <a:xfrm>
            <a:off x="2365563" y="5453951"/>
            <a:ext cx="3363383" cy="856264"/>
          </a:xfrm>
        </p:spPr>
        <p:txBody>
          <a:bodyPr/>
          <a:lstStyle>
            <a:lvl1pPr marL="0" indent="0">
              <a:lnSpc>
                <a:spcPct val="90000"/>
              </a:lnSpc>
              <a:spcAft>
                <a:spcPts val="1200"/>
              </a:spcAft>
              <a:buNone/>
              <a:defRPr lang="en-US" sz="2600" b="1" kern="1200" dirty="0">
                <a:solidFill>
                  <a:schemeClr val="bg1"/>
                </a:solidFill>
                <a:latin typeface="+mj-lt"/>
                <a:ea typeface="Roboto Light" panose="02000000000000000000" pitchFamily="2" charset="0"/>
                <a:cs typeface="Roboto Light" panose="02000000000000000000" pitchFamily="2" charset="0"/>
              </a:defRPr>
            </a:lvl1pPr>
            <a:lvl2pPr marL="0" indent="0">
              <a:lnSpc>
                <a:spcPct val="110000"/>
              </a:lnSpc>
              <a:buNone/>
              <a:defRPr lang="en-US" sz="1600" b="0" i="0" kern="1200" dirty="0">
                <a:solidFill>
                  <a:schemeClr val="bg1"/>
                </a:solidFill>
                <a:latin typeface="Roboto" pitchFamily="2" charset="0"/>
                <a:ea typeface="Roboto" pitchFamily="2" charset="0"/>
                <a:cs typeface="Roboto" pitchFamily="2" charset="0"/>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lvl="0" indent="0" algn="l" defTabSz="914400" rtl="0" eaLnBrk="1" latinLnBrk="0" hangingPunct="1">
              <a:lnSpc>
                <a:spcPct val="90000"/>
              </a:lnSpc>
              <a:spcBef>
                <a:spcPts val="1200"/>
              </a:spcBef>
              <a:spcAft>
                <a:spcPts val="0"/>
              </a:spcAft>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200"/>
              </a:spcBef>
              <a:spcAft>
                <a:spcPts val="0"/>
              </a:spcAft>
              <a:buFont typeface="Arial" panose="020B0604020202020204" pitchFamily="34" charset="0"/>
              <a:buNone/>
            </a:pPr>
            <a:r>
              <a:rPr lang="en-US"/>
              <a:t>Second level</a:t>
            </a:r>
          </a:p>
          <a:p>
            <a:pPr marL="0" lvl="2" indent="0" algn="l" defTabSz="914400" rtl="0" eaLnBrk="1" latinLnBrk="0" hangingPunct="1">
              <a:lnSpc>
                <a:spcPct val="90000"/>
              </a:lnSpc>
              <a:spcBef>
                <a:spcPts val="1200"/>
              </a:spcBef>
              <a:spcAft>
                <a:spcPts val="0"/>
              </a:spcAft>
              <a:buFont typeface="Arial" panose="020B0604020202020204" pitchFamily="34" charset="0"/>
              <a:buNone/>
            </a:pPr>
            <a:r>
              <a:rPr lang="en-US"/>
              <a:t>Third level</a:t>
            </a:r>
          </a:p>
          <a:p>
            <a:pPr marL="0" lvl="3" indent="0" algn="l" defTabSz="914400" rtl="0" eaLnBrk="1" latinLnBrk="0" hangingPunct="1">
              <a:lnSpc>
                <a:spcPct val="90000"/>
              </a:lnSpc>
              <a:spcBef>
                <a:spcPts val="1200"/>
              </a:spcBef>
              <a:spcAft>
                <a:spcPts val="0"/>
              </a:spcAft>
              <a:buFont typeface="Arial" panose="020B0604020202020204" pitchFamily="34" charset="0"/>
              <a:buNone/>
            </a:pPr>
            <a:r>
              <a:rPr lang="en-US"/>
              <a:t>Fourth level</a:t>
            </a:r>
          </a:p>
          <a:p>
            <a:pPr marL="0" lvl="4" indent="0" algn="l" defTabSz="914400" rtl="0" eaLnBrk="1" latinLnBrk="0" hangingPunct="1">
              <a:lnSpc>
                <a:spcPct val="90000"/>
              </a:lnSpc>
              <a:spcBef>
                <a:spcPts val="1200"/>
              </a:spcBef>
              <a:spcAft>
                <a:spcPts val="0"/>
              </a:spcAft>
              <a:buFont typeface="Arial" panose="020B0604020202020204" pitchFamily="34" charset="0"/>
              <a:buNone/>
            </a:pPr>
            <a:r>
              <a:rPr lang="en-US"/>
              <a:t>Fifth level</a:t>
            </a:r>
            <a:endParaRPr lang="en-US" dirty="0"/>
          </a:p>
        </p:txBody>
      </p:sp>
      <p:sp>
        <p:nvSpPr>
          <p:cNvPr id="18" name="Text Placeholder 4">
            <a:extLst>
              <a:ext uri="{FF2B5EF4-FFF2-40B4-BE49-F238E27FC236}">
                <a16:creationId xmlns:a16="http://schemas.microsoft.com/office/drawing/2014/main" id="{0FFB32A6-0BE7-4725-A990-F76E9A6D7910}"/>
              </a:ext>
            </a:extLst>
          </p:cNvPr>
          <p:cNvSpPr>
            <a:spLocks noGrp="1"/>
          </p:cNvSpPr>
          <p:nvPr>
            <p:ph type="body" sz="quarter" idx="31" hasCustomPrompt="1"/>
          </p:nvPr>
        </p:nvSpPr>
        <p:spPr>
          <a:xfrm>
            <a:off x="8153400" y="4518084"/>
            <a:ext cx="3363383" cy="958496"/>
          </a:xfrm>
        </p:spPr>
        <p:txBody>
          <a:bodyPr anchor="t"/>
          <a:lstStyle>
            <a:lvl1pPr marL="0" indent="0">
              <a:buNone/>
              <a:defRPr sz="6000" b="0">
                <a:solidFill>
                  <a:schemeClr val="tx2"/>
                </a:solidFill>
                <a:latin typeface="Roboto Light" pitchFamily="2" charset="0"/>
                <a:ea typeface="Roboto Light" pitchFamily="2" charset="0"/>
              </a:defRPr>
            </a:lvl1pPr>
            <a:lvl2pPr marL="0" indent="0">
              <a:buNone/>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7" name="Text Placeholder 4">
            <a:extLst>
              <a:ext uri="{FF2B5EF4-FFF2-40B4-BE49-F238E27FC236}">
                <a16:creationId xmlns:a16="http://schemas.microsoft.com/office/drawing/2014/main" id="{27624497-A0A5-49CC-9E42-172CC08D8AD8}"/>
              </a:ext>
            </a:extLst>
          </p:cNvPr>
          <p:cNvSpPr>
            <a:spLocks noGrp="1"/>
          </p:cNvSpPr>
          <p:nvPr>
            <p:ph type="body" sz="quarter" idx="30"/>
          </p:nvPr>
        </p:nvSpPr>
        <p:spPr>
          <a:xfrm>
            <a:off x="8153400" y="5453951"/>
            <a:ext cx="3363383" cy="856264"/>
          </a:xfrm>
        </p:spPr>
        <p:txBody>
          <a:bodyPr/>
          <a:lstStyle>
            <a:lvl1pPr marL="0" indent="0">
              <a:lnSpc>
                <a:spcPct val="90000"/>
              </a:lnSpc>
              <a:spcAft>
                <a:spcPts val="1200"/>
              </a:spcAft>
              <a:buNone/>
              <a:defRPr lang="en-US" sz="2600" b="1" kern="1200" dirty="0">
                <a:solidFill>
                  <a:schemeClr val="bg1"/>
                </a:solidFill>
                <a:latin typeface="+mj-lt"/>
                <a:ea typeface="Roboto Light" panose="02000000000000000000" pitchFamily="2" charset="0"/>
                <a:cs typeface="Roboto Light" panose="02000000000000000000" pitchFamily="2" charset="0"/>
              </a:defRPr>
            </a:lvl1pPr>
            <a:lvl2pPr marL="0" indent="0">
              <a:lnSpc>
                <a:spcPct val="110000"/>
              </a:lnSpc>
              <a:buNone/>
              <a:defRPr lang="en-US" sz="1600" b="0" i="0" kern="1200" dirty="0">
                <a:solidFill>
                  <a:schemeClr val="bg1"/>
                </a:solidFill>
                <a:latin typeface="Roboto" pitchFamily="2" charset="0"/>
                <a:ea typeface="Roboto" pitchFamily="2" charset="0"/>
                <a:cs typeface="Roboto" pitchFamily="2" charset="0"/>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lvl="0" indent="0" algn="l" defTabSz="914400" rtl="0" eaLnBrk="1" latinLnBrk="0" hangingPunct="1">
              <a:lnSpc>
                <a:spcPct val="90000"/>
              </a:lnSpc>
              <a:spcBef>
                <a:spcPts val="1200"/>
              </a:spcBef>
              <a:spcAft>
                <a:spcPts val="0"/>
              </a:spcAft>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200"/>
              </a:spcBef>
              <a:spcAft>
                <a:spcPts val="0"/>
              </a:spcAft>
              <a:buFont typeface="Arial" panose="020B0604020202020204" pitchFamily="34" charset="0"/>
              <a:buNone/>
            </a:pPr>
            <a:r>
              <a:rPr lang="en-US"/>
              <a:t>Second level</a:t>
            </a:r>
          </a:p>
          <a:p>
            <a:pPr marL="0" lvl="2" indent="0" algn="l" defTabSz="914400" rtl="0" eaLnBrk="1" latinLnBrk="0" hangingPunct="1">
              <a:lnSpc>
                <a:spcPct val="90000"/>
              </a:lnSpc>
              <a:spcBef>
                <a:spcPts val="1200"/>
              </a:spcBef>
              <a:spcAft>
                <a:spcPts val="0"/>
              </a:spcAft>
              <a:buFont typeface="Arial" panose="020B0604020202020204" pitchFamily="34" charset="0"/>
              <a:buNone/>
            </a:pPr>
            <a:r>
              <a:rPr lang="en-US"/>
              <a:t>Third level</a:t>
            </a:r>
          </a:p>
          <a:p>
            <a:pPr marL="0" lvl="3" indent="0" algn="l" defTabSz="914400" rtl="0" eaLnBrk="1" latinLnBrk="0" hangingPunct="1">
              <a:lnSpc>
                <a:spcPct val="90000"/>
              </a:lnSpc>
              <a:spcBef>
                <a:spcPts val="1200"/>
              </a:spcBef>
              <a:spcAft>
                <a:spcPts val="0"/>
              </a:spcAft>
              <a:buFont typeface="Arial" panose="020B0604020202020204" pitchFamily="34" charset="0"/>
              <a:buNone/>
            </a:pPr>
            <a:r>
              <a:rPr lang="en-US"/>
              <a:t>Fourth level</a:t>
            </a:r>
          </a:p>
          <a:p>
            <a:pPr marL="0" lvl="4" indent="0" algn="l" defTabSz="914400" rtl="0" eaLnBrk="1" latinLnBrk="0" hangingPunct="1">
              <a:lnSpc>
                <a:spcPct val="90000"/>
              </a:lnSpc>
              <a:spcBef>
                <a:spcPts val="1200"/>
              </a:spcBef>
              <a:spcAft>
                <a:spcPts val="0"/>
              </a:spcAft>
              <a:buFont typeface="Arial" panose="020B0604020202020204" pitchFamily="34" charset="0"/>
              <a:buNone/>
            </a:pPr>
            <a:r>
              <a:rPr lang="en-US"/>
              <a:t>Fifth level</a:t>
            </a:r>
            <a:endParaRPr lang="en-US" dirty="0"/>
          </a:p>
        </p:txBody>
      </p:sp>
      <p:pic>
        <p:nvPicPr>
          <p:cNvPr id="20" name="Picture 19">
            <a:extLst>
              <a:ext uri="{FF2B5EF4-FFF2-40B4-BE49-F238E27FC236}">
                <a16:creationId xmlns:a16="http://schemas.microsoft.com/office/drawing/2014/main" id="{313DB059-F82F-4A9C-B214-C2B88A8391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grpSp>
        <p:nvGrpSpPr>
          <p:cNvPr id="21" name="Group 20">
            <a:extLst>
              <a:ext uri="{FF2B5EF4-FFF2-40B4-BE49-F238E27FC236}">
                <a16:creationId xmlns:a16="http://schemas.microsoft.com/office/drawing/2014/main" id="{48A5A2A6-F7C8-4711-8171-3DE033E959A6}"/>
              </a:ext>
            </a:extLst>
          </p:cNvPr>
          <p:cNvGrpSpPr/>
          <p:nvPr userDrawn="1"/>
        </p:nvGrpSpPr>
        <p:grpSpPr>
          <a:xfrm>
            <a:off x="0" y="0"/>
            <a:ext cx="12192000" cy="540902"/>
            <a:chOff x="0" y="0"/>
            <a:chExt cx="12192000" cy="540902"/>
          </a:xfrm>
        </p:grpSpPr>
        <p:cxnSp>
          <p:nvCxnSpPr>
            <p:cNvPr id="22" name="Straight Connector 21">
              <a:extLst>
                <a:ext uri="{FF2B5EF4-FFF2-40B4-BE49-F238E27FC236}">
                  <a16:creationId xmlns:a16="http://schemas.microsoft.com/office/drawing/2014/main" id="{46FECD29-ADDA-45D5-A1BB-191ACB5AF0E3}"/>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E8457C-F503-4DB6-B054-22AB1DF601AC}"/>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9022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s 2 Blocks">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2" name="Title 1">
            <a:extLst>
              <a:ext uri="{FF2B5EF4-FFF2-40B4-BE49-F238E27FC236}">
                <a16:creationId xmlns:a16="http://schemas.microsoft.com/office/drawing/2014/main" id="{7453BFCC-3ACD-4ECB-8408-AEADC8C70479}"/>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pic>
        <p:nvPicPr>
          <p:cNvPr id="20" name="Picture 19">
            <a:extLst>
              <a:ext uri="{FF2B5EF4-FFF2-40B4-BE49-F238E27FC236}">
                <a16:creationId xmlns:a16="http://schemas.microsoft.com/office/drawing/2014/main" id="{313DB059-F82F-4A9C-B214-C2B88A8391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sp>
        <p:nvSpPr>
          <p:cNvPr id="3" name="Text Placeholder 2">
            <a:extLst>
              <a:ext uri="{FF2B5EF4-FFF2-40B4-BE49-F238E27FC236}">
                <a16:creationId xmlns:a16="http://schemas.microsoft.com/office/drawing/2014/main" id="{F46C3BE1-6B3C-4AD6-8D0A-47714F941696}"/>
              </a:ext>
            </a:extLst>
          </p:cNvPr>
          <p:cNvSpPr>
            <a:spLocks noGrp="1"/>
          </p:cNvSpPr>
          <p:nvPr>
            <p:ph type="body" sz="quarter" idx="24" hasCustomPrompt="1"/>
          </p:nvPr>
        </p:nvSpPr>
        <p:spPr>
          <a:xfrm>
            <a:off x="1240971" y="2394858"/>
            <a:ext cx="4270248" cy="1915883"/>
          </a:xfrm>
        </p:spPr>
        <p:txBody>
          <a:bodyPr/>
          <a:lstStyle>
            <a:lvl1pPr marL="0" indent="0">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goes here</a:t>
            </a:r>
          </a:p>
        </p:txBody>
      </p:sp>
      <p:sp>
        <p:nvSpPr>
          <p:cNvPr id="23" name="Text Placeholder 2">
            <a:extLst>
              <a:ext uri="{FF2B5EF4-FFF2-40B4-BE49-F238E27FC236}">
                <a16:creationId xmlns:a16="http://schemas.microsoft.com/office/drawing/2014/main" id="{6C22908B-E6BA-4116-9E85-835F4D331CCF}"/>
              </a:ext>
            </a:extLst>
          </p:cNvPr>
          <p:cNvSpPr>
            <a:spLocks noGrp="1"/>
          </p:cNvSpPr>
          <p:nvPr>
            <p:ph type="body" sz="quarter" idx="26" hasCustomPrompt="1"/>
          </p:nvPr>
        </p:nvSpPr>
        <p:spPr>
          <a:xfrm>
            <a:off x="1240971" y="4710411"/>
            <a:ext cx="4270248" cy="451598"/>
          </a:xfrm>
        </p:spPr>
        <p:txBody>
          <a:bodyPr/>
          <a:lstStyle>
            <a:lvl1pPr marL="0" indent="0">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Name or descriptor</a:t>
            </a:r>
          </a:p>
        </p:txBody>
      </p:sp>
      <p:sp>
        <p:nvSpPr>
          <p:cNvPr id="22" name="Text Placeholder 2">
            <a:extLst>
              <a:ext uri="{FF2B5EF4-FFF2-40B4-BE49-F238E27FC236}">
                <a16:creationId xmlns:a16="http://schemas.microsoft.com/office/drawing/2014/main" id="{2FC87361-52BB-4BB9-A9EC-67BBE39E1070}"/>
              </a:ext>
            </a:extLst>
          </p:cNvPr>
          <p:cNvSpPr>
            <a:spLocks noGrp="1"/>
          </p:cNvSpPr>
          <p:nvPr>
            <p:ph type="body" sz="quarter" idx="25" hasCustomPrompt="1"/>
          </p:nvPr>
        </p:nvSpPr>
        <p:spPr>
          <a:xfrm>
            <a:off x="6725795" y="2394858"/>
            <a:ext cx="4270248" cy="1915883"/>
          </a:xfrm>
        </p:spPr>
        <p:txBody>
          <a:bodyPr/>
          <a:lstStyle>
            <a:lvl1pPr marL="0" indent="0">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goes here</a:t>
            </a:r>
          </a:p>
        </p:txBody>
      </p:sp>
      <p:sp>
        <p:nvSpPr>
          <p:cNvPr id="24" name="Text Placeholder 2">
            <a:extLst>
              <a:ext uri="{FF2B5EF4-FFF2-40B4-BE49-F238E27FC236}">
                <a16:creationId xmlns:a16="http://schemas.microsoft.com/office/drawing/2014/main" id="{13BE8C03-533E-46DE-948F-F42543CBDC1E}"/>
              </a:ext>
            </a:extLst>
          </p:cNvPr>
          <p:cNvSpPr>
            <a:spLocks noGrp="1"/>
          </p:cNvSpPr>
          <p:nvPr>
            <p:ph type="body" sz="quarter" idx="27" hasCustomPrompt="1"/>
          </p:nvPr>
        </p:nvSpPr>
        <p:spPr>
          <a:xfrm>
            <a:off x="6725795" y="4710411"/>
            <a:ext cx="4270248" cy="451598"/>
          </a:xfrm>
        </p:spPr>
        <p:txBody>
          <a:bodyPr/>
          <a:lstStyle>
            <a:lvl1pPr marL="0" indent="0">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Name or descriptor</a:t>
            </a:r>
          </a:p>
        </p:txBody>
      </p:sp>
      <p:grpSp>
        <p:nvGrpSpPr>
          <p:cNvPr id="25" name="Group 24">
            <a:extLst>
              <a:ext uri="{FF2B5EF4-FFF2-40B4-BE49-F238E27FC236}">
                <a16:creationId xmlns:a16="http://schemas.microsoft.com/office/drawing/2014/main" id="{44968F5E-1F9F-4F94-84B8-94A76F63955D}"/>
              </a:ext>
            </a:extLst>
          </p:cNvPr>
          <p:cNvGrpSpPr/>
          <p:nvPr userDrawn="1"/>
        </p:nvGrpSpPr>
        <p:grpSpPr>
          <a:xfrm>
            <a:off x="0" y="0"/>
            <a:ext cx="12192000" cy="540902"/>
            <a:chOff x="0" y="0"/>
            <a:chExt cx="12192000" cy="540902"/>
          </a:xfrm>
        </p:grpSpPr>
        <p:cxnSp>
          <p:nvCxnSpPr>
            <p:cNvPr id="26" name="Straight Connector 25">
              <a:extLst>
                <a:ext uri="{FF2B5EF4-FFF2-40B4-BE49-F238E27FC236}">
                  <a16:creationId xmlns:a16="http://schemas.microsoft.com/office/drawing/2014/main" id="{9184FEA1-B721-45ED-9DF0-C908A5729B58}"/>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53A824-FD15-4F04-9561-E9DAC95E77D5}"/>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5890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eadership Quote">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2" name="Title 1">
            <a:extLst>
              <a:ext uri="{FF2B5EF4-FFF2-40B4-BE49-F238E27FC236}">
                <a16:creationId xmlns:a16="http://schemas.microsoft.com/office/drawing/2014/main" id="{1462C756-F283-478E-B836-5DA225E35E7B}"/>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3" name="Text Placeholder 2">
            <a:extLst>
              <a:ext uri="{FF2B5EF4-FFF2-40B4-BE49-F238E27FC236}">
                <a16:creationId xmlns:a16="http://schemas.microsoft.com/office/drawing/2014/main" id="{F46C3BE1-6B3C-4AD6-8D0A-47714F941696}"/>
              </a:ext>
            </a:extLst>
          </p:cNvPr>
          <p:cNvSpPr>
            <a:spLocks noGrp="1"/>
          </p:cNvSpPr>
          <p:nvPr>
            <p:ph type="body" sz="quarter" idx="24" hasCustomPrompt="1"/>
          </p:nvPr>
        </p:nvSpPr>
        <p:spPr>
          <a:xfrm>
            <a:off x="2142309" y="2111835"/>
            <a:ext cx="7759337" cy="2898961"/>
          </a:xfrm>
        </p:spPr>
        <p:txBody>
          <a:bodyPr/>
          <a:lstStyle>
            <a:lvl1pPr marL="0" indent="0" algn="ctr">
              <a:buNone/>
              <a:defRPr sz="25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goes here</a:t>
            </a:r>
          </a:p>
        </p:txBody>
      </p:sp>
      <p:sp>
        <p:nvSpPr>
          <p:cNvPr id="23" name="Text Placeholder 2">
            <a:extLst>
              <a:ext uri="{FF2B5EF4-FFF2-40B4-BE49-F238E27FC236}">
                <a16:creationId xmlns:a16="http://schemas.microsoft.com/office/drawing/2014/main" id="{6C22908B-E6BA-4116-9E85-835F4D331CCF}"/>
              </a:ext>
            </a:extLst>
          </p:cNvPr>
          <p:cNvSpPr>
            <a:spLocks noGrp="1"/>
          </p:cNvSpPr>
          <p:nvPr>
            <p:ph type="body" sz="quarter" idx="26" hasCustomPrompt="1"/>
          </p:nvPr>
        </p:nvSpPr>
        <p:spPr>
          <a:xfrm>
            <a:off x="5486402" y="5361374"/>
            <a:ext cx="3760965" cy="864498"/>
          </a:xfrm>
        </p:spPr>
        <p:txBody>
          <a:bodyPr/>
          <a:lstStyle>
            <a:lvl1pPr marL="0" indent="0">
              <a:buNone/>
              <a:defRPr sz="1800" b="0">
                <a:solidFill>
                  <a:schemeClr val="bg1"/>
                </a:solidFill>
              </a:defRPr>
            </a:lvl1pPr>
            <a:lvl2pPr marL="0" indent="0">
              <a:spcBef>
                <a:spcPts val="0"/>
              </a:spcBef>
              <a:spcAft>
                <a:spcPts val="0"/>
              </a:spcAft>
              <a:buNone/>
              <a:defRPr sz="1800">
                <a:solidFill>
                  <a:schemeClr val="bg1"/>
                </a:solidFill>
                <a:latin typeface="Roboto Light" pitchFamily="2" charset="0"/>
                <a:ea typeface="Roboto Light"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Firstname</a:t>
            </a:r>
            <a:r>
              <a:rPr lang="en-US" dirty="0"/>
              <a:t> </a:t>
            </a:r>
            <a:r>
              <a:rPr lang="en-US" dirty="0" err="1"/>
              <a:t>Lastname</a:t>
            </a:r>
            <a:endParaRPr lang="en-US" dirty="0"/>
          </a:p>
          <a:p>
            <a:pPr lvl="1"/>
            <a:r>
              <a:rPr lang="en-US" dirty="0"/>
              <a:t>Title</a:t>
            </a:r>
          </a:p>
        </p:txBody>
      </p:sp>
      <p:grpSp>
        <p:nvGrpSpPr>
          <p:cNvPr id="25" name="Group 24">
            <a:extLst>
              <a:ext uri="{FF2B5EF4-FFF2-40B4-BE49-F238E27FC236}">
                <a16:creationId xmlns:a16="http://schemas.microsoft.com/office/drawing/2014/main" id="{44968F5E-1F9F-4F94-84B8-94A76F63955D}"/>
              </a:ext>
            </a:extLst>
          </p:cNvPr>
          <p:cNvGrpSpPr/>
          <p:nvPr userDrawn="1"/>
        </p:nvGrpSpPr>
        <p:grpSpPr>
          <a:xfrm>
            <a:off x="0" y="0"/>
            <a:ext cx="12192000" cy="540902"/>
            <a:chOff x="0" y="0"/>
            <a:chExt cx="12192000" cy="540902"/>
          </a:xfrm>
        </p:grpSpPr>
        <p:cxnSp>
          <p:nvCxnSpPr>
            <p:cNvPr id="26" name="Straight Connector 25">
              <a:extLst>
                <a:ext uri="{FF2B5EF4-FFF2-40B4-BE49-F238E27FC236}">
                  <a16:creationId xmlns:a16="http://schemas.microsoft.com/office/drawing/2014/main" id="{9184FEA1-B721-45ED-9DF0-C908A5729B58}"/>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53A824-FD15-4F04-9561-E9DAC95E77D5}"/>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Picture Placeholder 25">
            <a:extLst>
              <a:ext uri="{FF2B5EF4-FFF2-40B4-BE49-F238E27FC236}">
                <a16:creationId xmlns:a16="http://schemas.microsoft.com/office/drawing/2014/main" id="{ADC458EF-3D51-46E7-AA8A-BBC0411DBE36}"/>
              </a:ext>
            </a:extLst>
          </p:cNvPr>
          <p:cNvSpPr>
            <a:spLocks noGrp="1"/>
          </p:cNvSpPr>
          <p:nvPr>
            <p:ph type="pic" sz="quarter" idx="25" hasCustomPrompt="1"/>
          </p:nvPr>
        </p:nvSpPr>
        <p:spPr>
          <a:xfrm>
            <a:off x="4561114" y="5353832"/>
            <a:ext cx="758952" cy="758952"/>
          </a:xfrm>
          <a:prstGeom prst="ellipse">
            <a:avLst/>
          </a:prstGeom>
        </p:spPr>
        <p:txBody>
          <a:bodyPr>
            <a:noAutofit/>
          </a:bodyPr>
          <a:lstStyle>
            <a:lvl1pPr marL="0" indent="0">
              <a:buNone/>
              <a:defRPr sz="1050">
                <a:solidFill>
                  <a:schemeClr val="bg1"/>
                </a:solidFill>
              </a:defRPr>
            </a:lvl1pPr>
          </a:lstStyle>
          <a:p>
            <a:r>
              <a:rPr lang="en-US" dirty="0"/>
              <a:t> </a:t>
            </a:r>
          </a:p>
        </p:txBody>
      </p:sp>
      <p:pic>
        <p:nvPicPr>
          <p:cNvPr id="20" name="Picture 19">
            <a:extLst>
              <a:ext uri="{FF2B5EF4-FFF2-40B4-BE49-F238E27FC236}">
                <a16:creationId xmlns:a16="http://schemas.microsoft.com/office/drawing/2014/main" id="{313DB059-F82F-4A9C-B214-C2B88A8391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spTree>
    <p:extLst>
      <p:ext uri="{BB962C8B-B14F-4D97-AF65-F5344CB8AC3E}">
        <p14:creationId xmlns:p14="http://schemas.microsoft.com/office/powerpoint/2010/main" val="1825570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ote 1 Block">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2" name="Title 1">
            <a:extLst>
              <a:ext uri="{FF2B5EF4-FFF2-40B4-BE49-F238E27FC236}">
                <a16:creationId xmlns:a16="http://schemas.microsoft.com/office/drawing/2014/main" id="{08065CB3-A2DB-40DA-B466-CECD05F08198}"/>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3" name="Text Placeholder 2">
            <a:extLst>
              <a:ext uri="{FF2B5EF4-FFF2-40B4-BE49-F238E27FC236}">
                <a16:creationId xmlns:a16="http://schemas.microsoft.com/office/drawing/2014/main" id="{F46C3BE1-6B3C-4AD6-8D0A-47714F941696}"/>
              </a:ext>
            </a:extLst>
          </p:cNvPr>
          <p:cNvSpPr>
            <a:spLocks noGrp="1"/>
          </p:cNvSpPr>
          <p:nvPr>
            <p:ph type="body" sz="quarter" idx="24" hasCustomPrompt="1"/>
          </p:nvPr>
        </p:nvSpPr>
        <p:spPr>
          <a:xfrm>
            <a:off x="2281645" y="2111828"/>
            <a:ext cx="7550331" cy="2898968"/>
          </a:xfrm>
        </p:spPr>
        <p:txBody>
          <a:bodyPr/>
          <a:lstStyle>
            <a:lvl1pPr marL="0" indent="0" algn="ctr">
              <a:buNone/>
              <a:defRPr sz="25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goes here</a:t>
            </a:r>
          </a:p>
        </p:txBody>
      </p:sp>
      <p:sp>
        <p:nvSpPr>
          <p:cNvPr id="23" name="Text Placeholder 2">
            <a:extLst>
              <a:ext uri="{FF2B5EF4-FFF2-40B4-BE49-F238E27FC236}">
                <a16:creationId xmlns:a16="http://schemas.microsoft.com/office/drawing/2014/main" id="{6C22908B-E6BA-4116-9E85-835F4D331CCF}"/>
              </a:ext>
            </a:extLst>
          </p:cNvPr>
          <p:cNvSpPr>
            <a:spLocks noGrp="1"/>
          </p:cNvSpPr>
          <p:nvPr>
            <p:ph type="body" sz="quarter" idx="26" hasCustomPrompt="1"/>
          </p:nvPr>
        </p:nvSpPr>
        <p:spPr>
          <a:xfrm>
            <a:off x="1775460" y="5350491"/>
            <a:ext cx="8641080" cy="451598"/>
          </a:xfrm>
        </p:spPr>
        <p:txBody>
          <a:bodyPr/>
          <a:lstStyle>
            <a:lvl1pPr marL="0" indent="0" algn="ctr">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Name or descriptor</a:t>
            </a:r>
          </a:p>
        </p:txBody>
      </p:sp>
      <p:pic>
        <p:nvPicPr>
          <p:cNvPr id="20" name="Picture 19">
            <a:extLst>
              <a:ext uri="{FF2B5EF4-FFF2-40B4-BE49-F238E27FC236}">
                <a16:creationId xmlns:a16="http://schemas.microsoft.com/office/drawing/2014/main" id="{313DB059-F82F-4A9C-B214-C2B88A8391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grpSp>
        <p:nvGrpSpPr>
          <p:cNvPr id="25" name="Group 24">
            <a:extLst>
              <a:ext uri="{FF2B5EF4-FFF2-40B4-BE49-F238E27FC236}">
                <a16:creationId xmlns:a16="http://schemas.microsoft.com/office/drawing/2014/main" id="{44968F5E-1F9F-4F94-84B8-94A76F63955D}"/>
              </a:ext>
            </a:extLst>
          </p:cNvPr>
          <p:cNvGrpSpPr/>
          <p:nvPr userDrawn="1"/>
        </p:nvGrpSpPr>
        <p:grpSpPr>
          <a:xfrm>
            <a:off x="0" y="0"/>
            <a:ext cx="12192000" cy="540902"/>
            <a:chOff x="0" y="0"/>
            <a:chExt cx="12192000" cy="540902"/>
          </a:xfrm>
        </p:grpSpPr>
        <p:cxnSp>
          <p:nvCxnSpPr>
            <p:cNvPr id="26" name="Straight Connector 25">
              <a:extLst>
                <a:ext uri="{FF2B5EF4-FFF2-40B4-BE49-F238E27FC236}">
                  <a16:creationId xmlns:a16="http://schemas.microsoft.com/office/drawing/2014/main" id="{9184FEA1-B721-45ED-9DF0-C908A5729B58}"/>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53A824-FD15-4F04-9561-E9DAC95E77D5}"/>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7810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tats with Intro">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12805F-C94B-4F04-A719-E7ABCB88F3F0}"/>
              </a:ext>
            </a:extLst>
          </p:cNvPr>
          <p:cNvSpPr txBox="1"/>
          <p:nvPr userDrawn="1"/>
        </p:nvSpPr>
        <p:spPr>
          <a:xfrm>
            <a:off x="11418771" y="152401"/>
            <a:ext cx="582861" cy="246221"/>
          </a:xfrm>
          <a:prstGeom prst="rect">
            <a:avLst/>
          </a:prstGeom>
        </p:spPr>
        <p:txBody>
          <a:bodyPr wrap="square" rtlCol="0">
            <a:spAutoFit/>
          </a:bodyPr>
          <a:lstStyle/>
          <a:p>
            <a:pPr algn="r"/>
            <a:fld id="{5289B18C-AA8C-48FB-AF15-06242FE01140}" type="slidenum">
              <a:rPr lang="en-US" sz="1000" smtClean="0">
                <a:solidFill>
                  <a:schemeClr val="bg1"/>
                </a:solidFill>
                <a:latin typeface="+mj-lt"/>
              </a:rPr>
              <a:pPr algn="r"/>
              <a:t>‹#›</a:t>
            </a:fld>
            <a:endParaRPr lang="en-US" sz="1800" dirty="0">
              <a:solidFill>
                <a:schemeClr val="bg1"/>
              </a:solidFill>
              <a:latin typeface="+mj-lt"/>
            </a:endParaRPr>
          </a:p>
        </p:txBody>
      </p:sp>
      <p:sp>
        <p:nvSpPr>
          <p:cNvPr id="2" name="Title 1">
            <a:extLst>
              <a:ext uri="{FF2B5EF4-FFF2-40B4-BE49-F238E27FC236}">
                <a16:creationId xmlns:a16="http://schemas.microsoft.com/office/drawing/2014/main" id="{F2846CDC-F252-495A-9FB2-56441834B0DB}"/>
              </a:ext>
            </a:extLst>
          </p:cNvPr>
          <p:cNvSpPr>
            <a:spLocks noGrp="1"/>
          </p:cNvSpPr>
          <p:nvPr>
            <p:ph type="title" hasCustomPrompt="1"/>
          </p:nvPr>
        </p:nvSpPr>
        <p:spPr/>
        <p:txBody>
          <a:bodyPr/>
          <a:lstStyle>
            <a:lvl1pPr>
              <a:defRPr>
                <a:solidFill>
                  <a:schemeClr val="bg1"/>
                </a:solidFill>
              </a:defRPr>
            </a:lvl1pPr>
          </a:lstStyle>
          <a:p>
            <a:r>
              <a:rPr lang="en-US" dirty="0"/>
              <a:t>Section name  :  Page title</a:t>
            </a:r>
          </a:p>
        </p:txBody>
      </p:sp>
      <p:sp>
        <p:nvSpPr>
          <p:cNvPr id="15" name="Text Placeholder 5">
            <a:extLst>
              <a:ext uri="{FF2B5EF4-FFF2-40B4-BE49-F238E27FC236}">
                <a16:creationId xmlns:a16="http://schemas.microsoft.com/office/drawing/2014/main" id="{A501A11C-3D00-434A-ABD8-CC4C3F3EA0BE}"/>
              </a:ext>
            </a:extLst>
          </p:cNvPr>
          <p:cNvSpPr>
            <a:spLocks noGrp="1"/>
          </p:cNvSpPr>
          <p:nvPr>
            <p:ph type="body" sz="quarter" idx="11" hasCustomPrompt="1"/>
          </p:nvPr>
        </p:nvSpPr>
        <p:spPr>
          <a:xfrm>
            <a:off x="685800" y="1066800"/>
            <a:ext cx="9784080" cy="914400"/>
          </a:xfrm>
        </p:spPr>
        <p:txBody>
          <a:bodyPr/>
          <a:lstStyle>
            <a:lvl1pPr>
              <a:spcBef>
                <a:spcPts val="0"/>
              </a:spcBef>
              <a:defRPr lang="en-US" sz="3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dirty="0"/>
              <a:t>Primary Statement</a:t>
            </a:r>
          </a:p>
        </p:txBody>
      </p:sp>
      <p:sp>
        <p:nvSpPr>
          <p:cNvPr id="14" name="Text Placeholder 3">
            <a:extLst>
              <a:ext uri="{FF2B5EF4-FFF2-40B4-BE49-F238E27FC236}">
                <a16:creationId xmlns:a16="http://schemas.microsoft.com/office/drawing/2014/main" id="{5AE828F8-48F0-4817-BF0A-FAE4D531D2E2}"/>
              </a:ext>
            </a:extLst>
          </p:cNvPr>
          <p:cNvSpPr>
            <a:spLocks noGrp="1"/>
          </p:cNvSpPr>
          <p:nvPr>
            <p:ph type="body" sz="quarter" idx="10"/>
          </p:nvPr>
        </p:nvSpPr>
        <p:spPr>
          <a:xfrm>
            <a:off x="685800" y="2106386"/>
            <a:ext cx="9753600" cy="3805238"/>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20" name="Picture 19">
            <a:extLst>
              <a:ext uri="{FF2B5EF4-FFF2-40B4-BE49-F238E27FC236}">
                <a16:creationId xmlns:a16="http://schemas.microsoft.com/office/drawing/2014/main" id="{313DB059-F82F-4A9C-B214-C2B88A8391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751" y="174395"/>
            <a:ext cx="949941" cy="188918"/>
          </a:xfrm>
          <a:prstGeom prst="rect">
            <a:avLst/>
          </a:prstGeom>
          <a:ln>
            <a:noFill/>
          </a:ln>
        </p:spPr>
      </p:pic>
      <p:grpSp>
        <p:nvGrpSpPr>
          <p:cNvPr id="10" name="Group 9">
            <a:extLst>
              <a:ext uri="{FF2B5EF4-FFF2-40B4-BE49-F238E27FC236}">
                <a16:creationId xmlns:a16="http://schemas.microsoft.com/office/drawing/2014/main" id="{D1E8536D-5BCB-4ACC-8416-1C57408D81C0}"/>
              </a:ext>
            </a:extLst>
          </p:cNvPr>
          <p:cNvGrpSpPr/>
          <p:nvPr userDrawn="1"/>
        </p:nvGrpSpPr>
        <p:grpSpPr>
          <a:xfrm>
            <a:off x="0" y="0"/>
            <a:ext cx="12192000" cy="540902"/>
            <a:chOff x="0" y="0"/>
            <a:chExt cx="12192000" cy="540902"/>
          </a:xfrm>
        </p:grpSpPr>
        <p:cxnSp>
          <p:nvCxnSpPr>
            <p:cNvPr id="11" name="Straight Connector 10">
              <a:extLst>
                <a:ext uri="{FF2B5EF4-FFF2-40B4-BE49-F238E27FC236}">
                  <a16:creationId xmlns:a16="http://schemas.microsoft.com/office/drawing/2014/main" id="{B9EB59F4-6C3A-47C6-B4DB-F70A889F50EC}"/>
                </a:ext>
              </a:extLst>
            </p:cNvPr>
            <p:cNvCxnSpPr>
              <a:cxnSpLocks/>
            </p:cNvCxnSpPr>
            <p:nvPr userDrawn="1"/>
          </p:nvCxnSpPr>
          <p:spPr>
            <a:xfrm>
              <a:off x="0" y="540902"/>
              <a:ext cx="12192000" cy="0"/>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750051-73D5-43A3-B5F7-7B9AF4B247C2}"/>
                </a:ext>
              </a:extLst>
            </p:cNvPr>
            <p:cNvCxnSpPr>
              <a:cxnSpLocks/>
            </p:cNvCxnSpPr>
            <p:nvPr userDrawn="1"/>
          </p:nvCxnSpPr>
          <p:spPr>
            <a:xfrm>
              <a:off x="11487491" y="0"/>
              <a:ext cx="0" cy="540897"/>
            </a:xfrm>
            <a:prstGeom prst="line">
              <a:avLst/>
            </a:prstGeom>
            <a:ln w="825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2767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9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E1E2-98CD-4983-B8CE-D0F7EE63AE4A}"/>
              </a:ext>
            </a:extLst>
          </p:cNvPr>
          <p:cNvSpPr>
            <a:spLocks noGrp="1"/>
          </p:cNvSpPr>
          <p:nvPr>
            <p:ph type="title" hasCustomPrompt="1"/>
          </p:nvPr>
        </p:nvSpPr>
        <p:spPr/>
        <p:txBody>
          <a:bodyPr/>
          <a:lstStyle/>
          <a:p>
            <a:r>
              <a:rPr lang="en-US" dirty="0"/>
              <a:t>Section name  :  Page title</a:t>
            </a:r>
          </a:p>
        </p:txBody>
      </p:sp>
      <p:sp>
        <p:nvSpPr>
          <p:cNvPr id="38" name="Text Placeholder 34">
            <a:extLst>
              <a:ext uri="{FF2B5EF4-FFF2-40B4-BE49-F238E27FC236}">
                <a16:creationId xmlns:a16="http://schemas.microsoft.com/office/drawing/2014/main" id="{D9E2A0D2-3018-4122-A527-208C6476E928}"/>
              </a:ext>
            </a:extLst>
          </p:cNvPr>
          <p:cNvSpPr>
            <a:spLocks noGrp="1"/>
          </p:cNvSpPr>
          <p:nvPr>
            <p:ph type="body" sz="quarter" idx="27" hasCustomPrompt="1"/>
          </p:nvPr>
        </p:nvSpPr>
        <p:spPr>
          <a:xfrm>
            <a:off x="599450"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36" name="Text Placeholder 34">
            <a:extLst>
              <a:ext uri="{FF2B5EF4-FFF2-40B4-BE49-F238E27FC236}">
                <a16:creationId xmlns:a16="http://schemas.microsoft.com/office/drawing/2014/main" id="{6E74932F-FF98-4B8E-9209-11C1DC02758B}"/>
              </a:ext>
            </a:extLst>
          </p:cNvPr>
          <p:cNvSpPr>
            <a:spLocks noGrp="1"/>
          </p:cNvSpPr>
          <p:nvPr>
            <p:ph type="body" sz="quarter" idx="25" hasCustomPrompt="1"/>
          </p:nvPr>
        </p:nvSpPr>
        <p:spPr>
          <a:xfrm>
            <a:off x="2847703"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35" name="Text Placeholder 34">
            <a:extLst>
              <a:ext uri="{FF2B5EF4-FFF2-40B4-BE49-F238E27FC236}">
                <a16:creationId xmlns:a16="http://schemas.microsoft.com/office/drawing/2014/main" id="{3F4AE61A-DEBA-46C1-9328-67767AAE0D31}"/>
              </a:ext>
            </a:extLst>
          </p:cNvPr>
          <p:cNvSpPr>
            <a:spLocks noGrp="1"/>
          </p:cNvSpPr>
          <p:nvPr>
            <p:ph type="body" sz="quarter" idx="24" hasCustomPrompt="1"/>
          </p:nvPr>
        </p:nvSpPr>
        <p:spPr>
          <a:xfrm>
            <a:off x="5095956"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37" name="Text Placeholder 34">
            <a:extLst>
              <a:ext uri="{FF2B5EF4-FFF2-40B4-BE49-F238E27FC236}">
                <a16:creationId xmlns:a16="http://schemas.microsoft.com/office/drawing/2014/main" id="{145350A1-12C5-4EEB-85D8-0EA5C42C9EF5}"/>
              </a:ext>
            </a:extLst>
          </p:cNvPr>
          <p:cNvSpPr>
            <a:spLocks noGrp="1"/>
          </p:cNvSpPr>
          <p:nvPr>
            <p:ph type="body" sz="quarter" idx="26" hasCustomPrompt="1"/>
          </p:nvPr>
        </p:nvSpPr>
        <p:spPr>
          <a:xfrm>
            <a:off x="7344209"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39" name="Text Placeholder 34">
            <a:extLst>
              <a:ext uri="{FF2B5EF4-FFF2-40B4-BE49-F238E27FC236}">
                <a16:creationId xmlns:a16="http://schemas.microsoft.com/office/drawing/2014/main" id="{7B791390-FFFF-41F7-ABAD-C52FAA4DEE1D}"/>
              </a:ext>
            </a:extLst>
          </p:cNvPr>
          <p:cNvSpPr>
            <a:spLocks noGrp="1"/>
          </p:cNvSpPr>
          <p:nvPr>
            <p:ph type="body" sz="quarter" idx="28" hasCustomPrompt="1"/>
          </p:nvPr>
        </p:nvSpPr>
        <p:spPr>
          <a:xfrm>
            <a:off x="9592464" y="2611119"/>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48" name="Text Placeholder 34">
            <a:extLst>
              <a:ext uri="{FF2B5EF4-FFF2-40B4-BE49-F238E27FC236}">
                <a16:creationId xmlns:a16="http://schemas.microsoft.com/office/drawing/2014/main" id="{686200A6-82ED-4D90-9738-31EE2C77D656}"/>
              </a:ext>
            </a:extLst>
          </p:cNvPr>
          <p:cNvSpPr>
            <a:spLocks noGrp="1"/>
          </p:cNvSpPr>
          <p:nvPr>
            <p:ph type="body" sz="quarter" idx="37" hasCustomPrompt="1"/>
          </p:nvPr>
        </p:nvSpPr>
        <p:spPr>
          <a:xfrm>
            <a:off x="1734877" y="5357733"/>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46" name="Text Placeholder 34">
            <a:extLst>
              <a:ext uri="{FF2B5EF4-FFF2-40B4-BE49-F238E27FC236}">
                <a16:creationId xmlns:a16="http://schemas.microsoft.com/office/drawing/2014/main" id="{0BA68F68-CD2B-44B6-B8DB-58899333C88C}"/>
              </a:ext>
            </a:extLst>
          </p:cNvPr>
          <p:cNvSpPr>
            <a:spLocks noGrp="1"/>
          </p:cNvSpPr>
          <p:nvPr>
            <p:ph type="body" sz="quarter" idx="35" hasCustomPrompt="1"/>
          </p:nvPr>
        </p:nvSpPr>
        <p:spPr>
          <a:xfrm>
            <a:off x="3994606" y="5357733"/>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45" name="Text Placeholder 34">
            <a:extLst>
              <a:ext uri="{FF2B5EF4-FFF2-40B4-BE49-F238E27FC236}">
                <a16:creationId xmlns:a16="http://schemas.microsoft.com/office/drawing/2014/main" id="{98E38CDB-DFD2-4753-94B6-45128A89B663}"/>
              </a:ext>
            </a:extLst>
          </p:cNvPr>
          <p:cNvSpPr>
            <a:spLocks noGrp="1"/>
          </p:cNvSpPr>
          <p:nvPr>
            <p:ph type="body" sz="quarter" idx="34" hasCustomPrompt="1"/>
          </p:nvPr>
        </p:nvSpPr>
        <p:spPr>
          <a:xfrm>
            <a:off x="6254335" y="5357733"/>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47" name="Text Placeholder 34">
            <a:extLst>
              <a:ext uri="{FF2B5EF4-FFF2-40B4-BE49-F238E27FC236}">
                <a16:creationId xmlns:a16="http://schemas.microsoft.com/office/drawing/2014/main" id="{7CA6A119-5851-4C48-8696-CBE1218DD972}"/>
              </a:ext>
            </a:extLst>
          </p:cNvPr>
          <p:cNvSpPr>
            <a:spLocks noGrp="1"/>
          </p:cNvSpPr>
          <p:nvPr>
            <p:ph type="body" sz="quarter" idx="36" hasCustomPrompt="1"/>
          </p:nvPr>
        </p:nvSpPr>
        <p:spPr>
          <a:xfrm>
            <a:off x="8514065" y="5357733"/>
            <a:ext cx="2011680" cy="692497"/>
          </a:xfrm>
          <a:prstGeom prst="rect">
            <a:avLst/>
          </a:prstGeom>
        </p:spPr>
        <p:txBody>
          <a:bodyPr wrap="square" lIns="91440">
            <a:spAutoFit/>
          </a:bodyPr>
          <a:lstStyle>
            <a:lvl1pPr marL="0" indent="0" algn="ctr">
              <a:spcBef>
                <a:spcPts val="0"/>
              </a:spcBef>
              <a:spcAft>
                <a:spcPts val="0"/>
              </a:spcAft>
              <a:buNone/>
              <a:defRPr lang="en-US" sz="15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2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2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3" name="Picture Placeholder 2">
            <a:extLst>
              <a:ext uri="{FF2B5EF4-FFF2-40B4-BE49-F238E27FC236}">
                <a16:creationId xmlns:a16="http://schemas.microsoft.com/office/drawing/2014/main" id="{E9C3D7F6-5962-4153-9F47-D9BDD28394D8}"/>
              </a:ext>
            </a:extLst>
          </p:cNvPr>
          <p:cNvSpPr>
            <a:spLocks noGrp="1" noChangeAspect="1"/>
          </p:cNvSpPr>
          <p:nvPr>
            <p:ph type="pic" sz="quarter" idx="23"/>
          </p:nvPr>
        </p:nvSpPr>
        <p:spPr>
          <a:xfrm>
            <a:off x="5351507" y="1060160"/>
            <a:ext cx="1490643" cy="1490643"/>
          </a:xfrm>
          <a:prstGeom prst="ellipse">
            <a:avLst/>
          </a:prstGeom>
          <a:noFill/>
        </p:spPr>
        <p:txBody>
          <a:bodyPr anchor="ctr" anchorCtr="0"/>
          <a:lstStyle>
            <a:lvl1pPr marL="0" indent="0" algn="ctr">
              <a:buNone/>
              <a:defRPr sz="1000" b="0"/>
            </a:lvl1pPr>
          </a:lstStyle>
          <a:p>
            <a:r>
              <a:rPr lang="en-US"/>
              <a:t>Click icon to add picture</a:t>
            </a:r>
            <a:endParaRPr lang="en-US" dirty="0"/>
          </a:p>
        </p:txBody>
      </p:sp>
      <p:sp>
        <p:nvSpPr>
          <p:cNvPr id="40" name="Picture Placeholder 2">
            <a:extLst>
              <a:ext uri="{FF2B5EF4-FFF2-40B4-BE49-F238E27FC236}">
                <a16:creationId xmlns:a16="http://schemas.microsoft.com/office/drawing/2014/main" id="{D6270101-726C-4262-9C8F-D3E2CDF31C96}"/>
              </a:ext>
            </a:extLst>
          </p:cNvPr>
          <p:cNvSpPr>
            <a:spLocks noGrp="1" noChangeAspect="1"/>
          </p:cNvSpPr>
          <p:nvPr>
            <p:ph type="pic" sz="quarter" idx="29"/>
          </p:nvPr>
        </p:nvSpPr>
        <p:spPr>
          <a:xfrm>
            <a:off x="859969" y="1060160"/>
            <a:ext cx="1490643" cy="1490643"/>
          </a:xfrm>
          <a:prstGeom prst="ellipse">
            <a:avLst/>
          </a:prstGeom>
          <a:noFill/>
        </p:spPr>
        <p:txBody>
          <a:bodyPr anchor="ctr" anchorCtr="0"/>
          <a:lstStyle>
            <a:lvl1pPr marL="0" indent="0" algn="ctr">
              <a:buNone/>
              <a:defRPr sz="1000" b="0"/>
            </a:lvl1pPr>
          </a:lstStyle>
          <a:p>
            <a:r>
              <a:rPr lang="en-US"/>
              <a:t>Click icon to add picture</a:t>
            </a:r>
            <a:endParaRPr lang="en-US" dirty="0"/>
          </a:p>
        </p:txBody>
      </p:sp>
      <p:sp>
        <p:nvSpPr>
          <p:cNvPr id="41" name="Picture Placeholder 2">
            <a:extLst>
              <a:ext uri="{FF2B5EF4-FFF2-40B4-BE49-F238E27FC236}">
                <a16:creationId xmlns:a16="http://schemas.microsoft.com/office/drawing/2014/main" id="{AA8BA6E0-3403-4B43-AD72-11169934A818}"/>
              </a:ext>
            </a:extLst>
          </p:cNvPr>
          <p:cNvSpPr>
            <a:spLocks noGrp="1" noChangeAspect="1"/>
          </p:cNvSpPr>
          <p:nvPr>
            <p:ph type="pic" sz="quarter" idx="30"/>
          </p:nvPr>
        </p:nvSpPr>
        <p:spPr>
          <a:xfrm>
            <a:off x="3105738" y="1060160"/>
            <a:ext cx="1490643" cy="1490643"/>
          </a:xfrm>
          <a:prstGeom prst="ellipse">
            <a:avLst/>
          </a:prstGeom>
          <a:noFill/>
        </p:spPr>
        <p:txBody>
          <a:bodyPr anchor="ctr" anchorCtr="0"/>
          <a:lstStyle>
            <a:lvl1pPr marL="0" indent="0" algn="ctr">
              <a:buNone/>
              <a:defRPr sz="1000" b="0"/>
            </a:lvl1pPr>
          </a:lstStyle>
          <a:p>
            <a:r>
              <a:rPr lang="en-US"/>
              <a:t>Click icon to add picture</a:t>
            </a:r>
            <a:endParaRPr lang="en-US" dirty="0"/>
          </a:p>
        </p:txBody>
      </p:sp>
      <p:sp>
        <p:nvSpPr>
          <p:cNvPr id="42" name="Picture Placeholder 2">
            <a:extLst>
              <a:ext uri="{FF2B5EF4-FFF2-40B4-BE49-F238E27FC236}">
                <a16:creationId xmlns:a16="http://schemas.microsoft.com/office/drawing/2014/main" id="{BA7DEB0E-C986-4EEA-8098-5751B1645602}"/>
              </a:ext>
            </a:extLst>
          </p:cNvPr>
          <p:cNvSpPr>
            <a:spLocks noGrp="1" noChangeAspect="1"/>
          </p:cNvSpPr>
          <p:nvPr>
            <p:ph type="pic" sz="quarter" idx="31"/>
          </p:nvPr>
        </p:nvSpPr>
        <p:spPr>
          <a:xfrm>
            <a:off x="7597276" y="1060160"/>
            <a:ext cx="1490643" cy="1490643"/>
          </a:xfrm>
          <a:prstGeom prst="ellipse">
            <a:avLst/>
          </a:prstGeom>
          <a:noFill/>
        </p:spPr>
        <p:txBody>
          <a:bodyPr anchor="ctr" anchorCtr="0"/>
          <a:lstStyle>
            <a:lvl1pPr marL="0" indent="0" algn="ctr">
              <a:buNone/>
              <a:defRPr sz="1000" b="0"/>
            </a:lvl1pPr>
          </a:lstStyle>
          <a:p>
            <a:r>
              <a:rPr lang="en-US"/>
              <a:t>Click icon to add picture</a:t>
            </a:r>
            <a:endParaRPr lang="en-US" dirty="0"/>
          </a:p>
        </p:txBody>
      </p:sp>
      <p:sp>
        <p:nvSpPr>
          <p:cNvPr id="43" name="Picture Placeholder 2">
            <a:extLst>
              <a:ext uri="{FF2B5EF4-FFF2-40B4-BE49-F238E27FC236}">
                <a16:creationId xmlns:a16="http://schemas.microsoft.com/office/drawing/2014/main" id="{32B41EBB-3164-4641-923A-D151FCF165C6}"/>
              </a:ext>
            </a:extLst>
          </p:cNvPr>
          <p:cNvSpPr>
            <a:spLocks noGrp="1" noChangeAspect="1"/>
          </p:cNvSpPr>
          <p:nvPr>
            <p:ph type="pic" sz="quarter" idx="32"/>
          </p:nvPr>
        </p:nvSpPr>
        <p:spPr>
          <a:xfrm>
            <a:off x="9852983" y="1060160"/>
            <a:ext cx="1490643" cy="1490643"/>
          </a:xfrm>
          <a:prstGeom prst="ellipse">
            <a:avLst/>
          </a:prstGeom>
          <a:noFill/>
        </p:spPr>
        <p:txBody>
          <a:bodyPr anchor="ctr" anchorCtr="0"/>
          <a:lstStyle>
            <a:lvl1pPr marL="0" indent="0" algn="ctr">
              <a:buNone/>
              <a:defRPr sz="1000" b="0"/>
            </a:lvl1pPr>
          </a:lstStyle>
          <a:p>
            <a:r>
              <a:rPr lang="en-US"/>
              <a:t>Click icon to add picture</a:t>
            </a:r>
            <a:endParaRPr lang="en-US" dirty="0"/>
          </a:p>
        </p:txBody>
      </p:sp>
      <p:sp>
        <p:nvSpPr>
          <p:cNvPr id="44" name="Picture Placeholder 2">
            <a:extLst>
              <a:ext uri="{FF2B5EF4-FFF2-40B4-BE49-F238E27FC236}">
                <a16:creationId xmlns:a16="http://schemas.microsoft.com/office/drawing/2014/main" id="{D0AAFB99-F323-4EDF-9E01-70D0C1F1CEE1}"/>
              </a:ext>
            </a:extLst>
          </p:cNvPr>
          <p:cNvSpPr>
            <a:spLocks noGrp="1" noChangeAspect="1"/>
          </p:cNvSpPr>
          <p:nvPr>
            <p:ph type="pic" sz="quarter" idx="33"/>
          </p:nvPr>
        </p:nvSpPr>
        <p:spPr>
          <a:xfrm>
            <a:off x="6514854" y="3752341"/>
            <a:ext cx="1490643" cy="1490643"/>
          </a:xfrm>
          <a:prstGeom prst="ellipse">
            <a:avLst/>
          </a:prstGeom>
          <a:noFill/>
        </p:spPr>
        <p:txBody>
          <a:bodyPr anchor="ctr" anchorCtr="0"/>
          <a:lstStyle>
            <a:lvl1pPr marL="0" indent="0" algn="ctr">
              <a:buNone/>
              <a:defRPr sz="1000" b="0"/>
            </a:lvl1pPr>
          </a:lstStyle>
          <a:p>
            <a:r>
              <a:rPr lang="en-US"/>
              <a:t>Click icon to add picture</a:t>
            </a:r>
            <a:endParaRPr lang="en-US" dirty="0"/>
          </a:p>
        </p:txBody>
      </p:sp>
      <p:sp>
        <p:nvSpPr>
          <p:cNvPr id="49" name="Picture Placeholder 2">
            <a:extLst>
              <a:ext uri="{FF2B5EF4-FFF2-40B4-BE49-F238E27FC236}">
                <a16:creationId xmlns:a16="http://schemas.microsoft.com/office/drawing/2014/main" id="{267728BF-EF22-4C2B-8F9A-B65BAC1B0827}"/>
              </a:ext>
            </a:extLst>
          </p:cNvPr>
          <p:cNvSpPr>
            <a:spLocks noGrp="1" noChangeAspect="1"/>
          </p:cNvSpPr>
          <p:nvPr>
            <p:ph type="pic" sz="quarter" idx="38"/>
          </p:nvPr>
        </p:nvSpPr>
        <p:spPr>
          <a:xfrm>
            <a:off x="1995396" y="3752341"/>
            <a:ext cx="1490643" cy="1490643"/>
          </a:xfrm>
          <a:prstGeom prst="ellipse">
            <a:avLst/>
          </a:prstGeom>
          <a:noFill/>
        </p:spPr>
        <p:txBody>
          <a:bodyPr anchor="ctr" anchorCtr="0"/>
          <a:lstStyle>
            <a:lvl1pPr marL="0" indent="0" algn="ctr">
              <a:buNone/>
              <a:defRPr sz="1000" b="0"/>
            </a:lvl1pPr>
          </a:lstStyle>
          <a:p>
            <a:r>
              <a:rPr lang="en-US"/>
              <a:t>Click icon to add picture</a:t>
            </a:r>
            <a:endParaRPr lang="en-US" dirty="0"/>
          </a:p>
        </p:txBody>
      </p:sp>
      <p:sp>
        <p:nvSpPr>
          <p:cNvPr id="50" name="Picture Placeholder 2">
            <a:extLst>
              <a:ext uri="{FF2B5EF4-FFF2-40B4-BE49-F238E27FC236}">
                <a16:creationId xmlns:a16="http://schemas.microsoft.com/office/drawing/2014/main" id="{7D614A65-BFA3-41D5-9F06-1EFE077C97DA}"/>
              </a:ext>
            </a:extLst>
          </p:cNvPr>
          <p:cNvSpPr>
            <a:spLocks noGrp="1" noChangeAspect="1"/>
          </p:cNvSpPr>
          <p:nvPr>
            <p:ph type="pic" sz="quarter" idx="39"/>
          </p:nvPr>
        </p:nvSpPr>
        <p:spPr>
          <a:xfrm>
            <a:off x="4255125" y="3752341"/>
            <a:ext cx="1490643" cy="1490643"/>
          </a:xfrm>
          <a:prstGeom prst="ellipse">
            <a:avLst/>
          </a:prstGeom>
          <a:noFill/>
        </p:spPr>
        <p:txBody>
          <a:bodyPr anchor="ctr" anchorCtr="0"/>
          <a:lstStyle>
            <a:lvl1pPr marL="0" indent="0" algn="ctr">
              <a:buNone/>
              <a:defRPr sz="1000" b="0"/>
            </a:lvl1pPr>
          </a:lstStyle>
          <a:p>
            <a:r>
              <a:rPr lang="en-US"/>
              <a:t>Click icon to add picture</a:t>
            </a:r>
            <a:endParaRPr lang="en-US" dirty="0"/>
          </a:p>
        </p:txBody>
      </p:sp>
      <p:sp>
        <p:nvSpPr>
          <p:cNvPr id="51" name="Picture Placeholder 2">
            <a:extLst>
              <a:ext uri="{FF2B5EF4-FFF2-40B4-BE49-F238E27FC236}">
                <a16:creationId xmlns:a16="http://schemas.microsoft.com/office/drawing/2014/main" id="{114F113E-FFE7-47C1-83CA-E5AEF7C45EE4}"/>
              </a:ext>
            </a:extLst>
          </p:cNvPr>
          <p:cNvSpPr>
            <a:spLocks noGrp="1" noChangeAspect="1"/>
          </p:cNvSpPr>
          <p:nvPr>
            <p:ph type="pic" sz="quarter" idx="40"/>
          </p:nvPr>
        </p:nvSpPr>
        <p:spPr>
          <a:xfrm>
            <a:off x="8774584" y="3752341"/>
            <a:ext cx="1490643" cy="1490643"/>
          </a:xfrm>
          <a:prstGeom prst="ellipse">
            <a:avLst/>
          </a:prstGeom>
          <a:noFill/>
        </p:spPr>
        <p:txBody>
          <a:bodyPr anchor="ctr" anchorCtr="0"/>
          <a:lstStyle>
            <a:lvl1pPr marL="0" indent="0" algn="ctr">
              <a:buNone/>
              <a:defRPr sz="1000" b="0"/>
            </a:lvl1pPr>
          </a:lstStyle>
          <a:p>
            <a:r>
              <a:rPr lang="en-US"/>
              <a:t>Click icon to add picture</a:t>
            </a:r>
            <a:endParaRPr lang="en-US" dirty="0"/>
          </a:p>
        </p:txBody>
      </p:sp>
    </p:spTree>
    <p:extLst>
      <p:ext uri="{BB962C8B-B14F-4D97-AF65-F5344CB8AC3E}">
        <p14:creationId xmlns:p14="http://schemas.microsoft.com/office/powerpoint/2010/main" val="3214493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FCFF-0CCE-4D3E-90D2-E6312B451C7B}"/>
              </a:ext>
            </a:extLst>
          </p:cNvPr>
          <p:cNvSpPr>
            <a:spLocks noGrp="1"/>
          </p:cNvSpPr>
          <p:nvPr>
            <p:ph type="title" hasCustomPrompt="1"/>
          </p:nvPr>
        </p:nvSpPr>
        <p:spPr/>
        <p:txBody>
          <a:bodyPr/>
          <a:lstStyle/>
          <a:p>
            <a:r>
              <a:rPr lang="en-US" dirty="0"/>
              <a:t>Section name  :  Page title</a:t>
            </a:r>
          </a:p>
        </p:txBody>
      </p:sp>
      <p:sp>
        <p:nvSpPr>
          <p:cNvPr id="38" name="Text Placeholder 34">
            <a:extLst>
              <a:ext uri="{FF2B5EF4-FFF2-40B4-BE49-F238E27FC236}">
                <a16:creationId xmlns:a16="http://schemas.microsoft.com/office/drawing/2014/main" id="{D9E2A0D2-3018-4122-A527-208C6476E928}"/>
              </a:ext>
            </a:extLst>
          </p:cNvPr>
          <p:cNvSpPr>
            <a:spLocks noGrp="1"/>
          </p:cNvSpPr>
          <p:nvPr>
            <p:ph type="body" sz="quarter" idx="27" hasCustomPrompt="1"/>
          </p:nvPr>
        </p:nvSpPr>
        <p:spPr>
          <a:xfrm>
            <a:off x="1059401" y="4191078"/>
            <a:ext cx="2667600" cy="892552"/>
          </a:xfrm>
          <a:prstGeom prst="rect">
            <a:avLst/>
          </a:prstGeom>
        </p:spPr>
        <p:txBody>
          <a:bodyPr wrap="square">
            <a:spAutoFit/>
          </a:bodyPr>
          <a:lstStyle>
            <a:lvl1pPr marL="0" indent="0" algn="ctr">
              <a:spcBef>
                <a:spcPts val="0"/>
              </a:spcBef>
              <a:spcAft>
                <a:spcPts val="0"/>
              </a:spcAft>
              <a:buNone/>
              <a:defRPr lang="en-US" sz="20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6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6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13" name="Text Placeholder 34">
            <a:extLst>
              <a:ext uri="{FF2B5EF4-FFF2-40B4-BE49-F238E27FC236}">
                <a16:creationId xmlns:a16="http://schemas.microsoft.com/office/drawing/2014/main" id="{107EB35F-5DF3-406A-A6F1-F66507AFDC9F}"/>
              </a:ext>
            </a:extLst>
          </p:cNvPr>
          <p:cNvSpPr>
            <a:spLocks noGrp="1"/>
          </p:cNvSpPr>
          <p:nvPr>
            <p:ph type="body" sz="quarter" idx="30" hasCustomPrompt="1"/>
          </p:nvPr>
        </p:nvSpPr>
        <p:spPr>
          <a:xfrm>
            <a:off x="4762200" y="4191078"/>
            <a:ext cx="2667600" cy="892552"/>
          </a:xfrm>
          <a:prstGeom prst="rect">
            <a:avLst/>
          </a:prstGeom>
        </p:spPr>
        <p:txBody>
          <a:bodyPr wrap="square">
            <a:spAutoFit/>
          </a:bodyPr>
          <a:lstStyle>
            <a:lvl1pPr marL="0" indent="0" algn="ctr">
              <a:spcBef>
                <a:spcPts val="0"/>
              </a:spcBef>
              <a:spcAft>
                <a:spcPts val="0"/>
              </a:spcAft>
              <a:buNone/>
              <a:defRPr lang="en-US" sz="20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6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6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52" name="Text Placeholder 34">
            <a:extLst>
              <a:ext uri="{FF2B5EF4-FFF2-40B4-BE49-F238E27FC236}">
                <a16:creationId xmlns:a16="http://schemas.microsoft.com/office/drawing/2014/main" id="{85E3F66C-26CB-4011-8B99-E39F3F9289E6}"/>
              </a:ext>
            </a:extLst>
          </p:cNvPr>
          <p:cNvSpPr>
            <a:spLocks noGrp="1"/>
          </p:cNvSpPr>
          <p:nvPr>
            <p:ph type="body" sz="quarter" idx="32" hasCustomPrompt="1"/>
          </p:nvPr>
        </p:nvSpPr>
        <p:spPr>
          <a:xfrm>
            <a:off x="8462509" y="4191078"/>
            <a:ext cx="2667600" cy="892552"/>
          </a:xfrm>
          <a:prstGeom prst="rect">
            <a:avLst/>
          </a:prstGeom>
        </p:spPr>
        <p:txBody>
          <a:bodyPr wrap="square">
            <a:spAutoFit/>
          </a:bodyPr>
          <a:lstStyle>
            <a:lvl1pPr marL="0" indent="0" algn="ctr">
              <a:spcBef>
                <a:spcPts val="0"/>
              </a:spcBef>
              <a:spcAft>
                <a:spcPts val="0"/>
              </a:spcAft>
              <a:buNone/>
              <a:defRPr lang="en-US" sz="2000" b="1" kern="1200" dirty="0" smtClean="0">
                <a:solidFill>
                  <a:srgbClr val="EB702D"/>
                </a:solidFill>
                <a:latin typeface="Roboto"/>
                <a:ea typeface="+mn-ea"/>
                <a:cs typeface="Roboto"/>
              </a:defRPr>
            </a:lvl1pPr>
            <a:lvl2pPr marL="0" indent="0" algn="ctr">
              <a:spcBef>
                <a:spcPts val="0"/>
              </a:spcBef>
              <a:spcAft>
                <a:spcPts val="0"/>
              </a:spcAft>
              <a:buFont typeface="Arial" panose="020B0604020202020204" pitchFamily="34" charset="0"/>
              <a:buNone/>
              <a:defRPr lang="en-US" sz="1600" b="1" kern="1200" dirty="0" smtClean="0">
                <a:solidFill>
                  <a:schemeClr val="tx1"/>
                </a:solidFill>
                <a:latin typeface="Roboto"/>
                <a:ea typeface="+mn-ea"/>
                <a:cs typeface="Roboto"/>
              </a:defRPr>
            </a:lvl2pPr>
            <a:lvl3pPr marL="0" indent="0" algn="ctr">
              <a:spcBef>
                <a:spcPts val="0"/>
              </a:spcBef>
              <a:spcAft>
                <a:spcPts val="0"/>
              </a:spcAft>
              <a:buFont typeface="Arial" panose="020B0604020202020204" pitchFamily="34" charset="0"/>
              <a:buNone/>
              <a:defRPr lang="en-US" sz="1600" kern="1200" dirty="0" smtClean="0">
                <a:solidFill>
                  <a:schemeClr val="tx1"/>
                </a:solidFill>
                <a:latin typeface="Roboto"/>
                <a:ea typeface="+mn-ea"/>
                <a:cs typeface="Roboto"/>
              </a:defRPr>
            </a:lvl3pPr>
          </a:lstStyle>
          <a:p>
            <a:pPr lvl="0"/>
            <a:r>
              <a:rPr lang="en-US" dirty="0"/>
              <a:t>First </a:t>
            </a:r>
            <a:r>
              <a:rPr lang="en-US" dirty="0" err="1"/>
              <a:t>Lastname</a:t>
            </a:r>
            <a:endParaRPr lang="en-US" dirty="0"/>
          </a:p>
          <a:p>
            <a:pPr lvl="1"/>
            <a:r>
              <a:rPr lang="en-US" dirty="0"/>
              <a:t>Role at NORC</a:t>
            </a:r>
          </a:p>
          <a:p>
            <a:pPr lvl="2"/>
            <a:r>
              <a:rPr lang="en-US" dirty="0"/>
              <a:t>Department</a:t>
            </a:r>
          </a:p>
        </p:txBody>
      </p:sp>
      <p:sp>
        <p:nvSpPr>
          <p:cNvPr id="40" name="Picture Placeholder 2">
            <a:extLst>
              <a:ext uri="{FF2B5EF4-FFF2-40B4-BE49-F238E27FC236}">
                <a16:creationId xmlns:a16="http://schemas.microsoft.com/office/drawing/2014/main" id="{D6270101-726C-4262-9C8F-D3E2CDF31C96}"/>
              </a:ext>
            </a:extLst>
          </p:cNvPr>
          <p:cNvSpPr>
            <a:spLocks noGrp="1" noChangeAspect="1"/>
          </p:cNvSpPr>
          <p:nvPr>
            <p:ph type="pic" sz="quarter" idx="29"/>
          </p:nvPr>
        </p:nvSpPr>
        <p:spPr>
          <a:xfrm>
            <a:off x="1434939" y="1804530"/>
            <a:ext cx="1972813" cy="1972813"/>
          </a:xfrm>
          <a:prstGeom prst="ellipse">
            <a:avLst/>
          </a:prstGeom>
          <a:noFill/>
        </p:spPr>
        <p:txBody>
          <a:bodyPr anchor="ctr" anchorCtr="0"/>
          <a:lstStyle>
            <a:lvl1pPr marL="0" indent="0" algn="ctr">
              <a:buFontTx/>
              <a:buNone/>
              <a:defRPr sz="1200" b="0"/>
            </a:lvl1pPr>
          </a:lstStyle>
          <a:p>
            <a:r>
              <a:rPr lang="en-US"/>
              <a:t>Click icon to add picture</a:t>
            </a:r>
            <a:endParaRPr lang="en-US" dirty="0"/>
          </a:p>
        </p:txBody>
      </p:sp>
      <p:sp>
        <p:nvSpPr>
          <p:cNvPr id="33" name="Picture Placeholder 2">
            <a:extLst>
              <a:ext uri="{FF2B5EF4-FFF2-40B4-BE49-F238E27FC236}">
                <a16:creationId xmlns:a16="http://schemas.microsoft.com/office/drawing/2014/main" id="{79AB6FE3-492D-4BF8-A7E2-5519194F5B9D}"/>
              </a:ext>
            </a:extLst>
          </p:cNvPr>
          <p:cNvSpPr>
            <a:spLocks noGrp="1" noChangeAspect="1"/>
          </p:cNvSpPr>
          <p:nvPr>
            <p:ph type="pic" sz="quarter" idx="31"/>
          </p:nvPr>
        </p:nvSpPr>
        <p:spPr>
          <a:xfrm>
            <a:off x="5136908" y="1804530"/>
            <a:ext cx="1972813" cy="1972813"/>
          </a:xfrm>
          <a:prstGeom prst="ellipse">
            <a:avLst/>
          </a:prstGeom>
          <a:noFill/>
        </p:spPr>
        <p:txBody>
          <a:bodyPr anchor="ctr" anchorCtr="0"/>
          <a:lstStyle>
            <a:lvl1pPr marL="0" indent="0" algn="ctr">
              <a:buFontTx/>
              <a:buNone/>
              <a:defRPr sz="1200" b="0"/>
            </a:lvl1pPr>
          </a:lstStyle>
          <a:p>
            <a:r>
              <a:rPr lang="en-US"/>
              <a:t>Click icon to add picture</a:t>
            </a:r>
            <a:endParaRPr lang="en-US" dirty="0"/>
          </a:p>
        </p:txBody>
      </p:sp>
      <p:sp>
        <p:nvSpPr>
          <p:cNvPr id="53" name="Picture Placeholder 2">
            <a:extLst>
              <a:ext uri="{FF2B5EF4-FFF2-40B4-BE49-F238E27FC236}">
                <a16:creationId xmlns:a16="http://schemas.microsoft.com/office/drawing/2014/main" id="{DCAE5250-FF84-4DA8-BD73-2B5FBDE043F6}"/>
              </a:ext>
            </a:extLst>
          </p:cNvPr>
          <p:cNvSpPr>
            <a:spLocks noGrp="1" noChangeAspect="1"/>
          </p:cNvSpPr>
          <p:nvPr>
            <p:ph type="pic" sz="quarter" idx="33"/>
          </p:nvPr>
        </p:nvSpPr>
        <p:spPr>
          <a:xfrm>
            <a:off x="8838878" y="1804530"/>
            <a:ext cx="1972813" cy="1972813"/>
          </a:xfrm>
          <a:prstGeom prst="ellipse">
            <a:avLst/>
          </a:prstGeom>
          <a:noFill/>
        </p:spPr>
        <p:txBody>
          <a:bodyPr anchor="ctr" anchorCtr="0"/>
          <a:lstStyle>
            <a:lvl1pPr marL="0" indent="0" algn="ctr">
              <a:buFontTx/>
              <a:buNone/>
              <a:defRPr sz="1200" b="0"/>
            </a:lvl1pPr>
          </a:lstStyle>
          <a:p>
            <a:r>
              <a:rPr lang="en-US"/>
              <a:t>Click icon to add picture</a:t>
            </a:r>
            <a:endParaRPr lang="en-US" dirty="0"/>
          </a:p>
        </p:txBody>
      </p:sp>
    </p:spTree>
    <p:extLst>
      <p:ext uri="{BB962C8B-B14F-4D97-AF65-F5344CB8AC3E}">
        <p14:creationId xmlns:p14="http://schemas.microsoft.com/office/powerpoint/2010/main" val="310532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Photo 1 Part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A9282-7B52-474E-988E-309C46762663}"/>
              </a:ext>
            </a:extLst>
          </p:cNvPr>
          <p:cNvSpPr/>
          <p:nvPr userDrawn="1"/>
        </p:nvSpPr>
        <p:spPr>
          <a:xfrm>
            <a:off x="0" y="0"/>
            <a:ext cx="12191999" cy="6858000"/>
          </a:xfrm>
          <a:prstGeom prst="rect">
            <a:avLst/>
          </a:prstGeom>
          <a:solidFill>
            <a:schemeClr val="tx1">
              <a:alpha val="63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a:p>
        </p:txBody>
      </p:sp>
      <p:pic>
        <p:nvPicPr>
          <p:cNvPr id="10" name="Graphic 9">
            <a:extLst>
              <a:ext uri="{FF2B5EF4-FFF2-40B4-BE49-F238E27FC236}">
                <a16:creationId xmlns:a16="http://schemas.microsoft.com/office/drawing/2014/main" id="{825196B0-DA85-014B-B723-4B9867466F8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16607" y="5918158"/>
            <a:ext cx="2493526" cy="434586"/>
          </a:xfrm>
          <a:prstGeom prst="rect">
            <a:avLst/>
          </a:prstGeom>
        </p:spPr>
      </p:pic>
      <p:sp>
        <p:nvSpPr>
          <p:cNvPr id="3" name="Title 2">
            <a:extLst>
              <a:ext uri="{FF2B5EF4-FFF2-40B4-BE49-F238E27FC236}">
                <a16:creationId xmlns:a16="http://schemas.microsoft.com/office/drawing/2014/main" id="{C7E71EA9-7AA9-4B65-84B2-8CDEA81F1C7F}"/>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16" name="Text Placeholder 14">
            <a:extLst>
              <a:ext uri="{FF2B5EF4-FFF2-40B4-BE49-F238E27FC236}">
                <a16:creationId xmlns:a16="http://schemas.microsoft.com/office/drawing/2014/main" id="{D062D476-E99F-FB49-9F88-ECBCAA6006D9}"/>
              </a:ext>
            </a:extLst>
          </p:cNvPr>
          <p:cNvSpPr>
            <a:spLocks noGrp="1"/>
          </p:cNvSpPr>
          <p:nvPr>
            <p:ph type="body" sz="quarter" idx="11" hasCustomPrompt="1"/>
          </p:nvPr>
        </p:nvSpPr>
        <p:spPr>
          <a:xfrm>
            <a:off x="990599" y="2685843"/>
            <a:ext cx="8259537"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8" name="Text Placeholder 16">
            <a:extLst>
              <a:ext uri="{FF2B5EF4-FFF2-40B4-BE49-F238E27FC236}">
                <a16:creationId xmlns:a16="http://schemas.microsoft.com/office/drawing/2014/main" id="{7150545E-EC28-D749-8D04-F57590032E63}"/>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19" name="Text Placeholder 19">
            <a:extLst>
              <a:ext uri="{FF2B5EF4-FFF2-40B4-BE49-F238E27FC236}">
                <a16:creationId xmlns:a16="http://schemas.microsoft.com/office/drawing/2014/main" id="{C8A5CABF-6994-8848-9FA6-8B625A17FD1F}"/>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cxnSp>
        <p:nvCxnSpPr>
          <p:cNvPr id="22" name="Straight Connector 21">
            <a:extLst>
              <a:ext uri="{FF2B5EF4-FFF2-40B4-BE49-F238E27FC236}">
                <a16:creationId xmlns:a16="http://schemas.microsoft.com/office/drawing/2014/main" id="{2D20E7B3-E9C6-314C-9A3D-1BF290369BAE}"/>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A2C834-2495-724B-894C-8F443B7E829C}"/>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412953"/>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4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CF80-6D95-421F-9271-B53158395D4C}"/>
              </a:ext>
            </a:extLst>
          </p:cNvPr>
          <p:cNvSpPr>
            <a:spLocks noGrp="1"/>
          </p:cNvSpPr>
          <p:nvPr>
            <p:ph type="title" hasCustomPrompt="1"/>
          </p:nvPr>
        </p:nvSpPr>
        <p:spPr/>
        <p:txBody>
          <a:bodyPr/>
          <a:lstStyle/>
          <a:p>
            <a:r>
              <a:rPr lang="en-US" dirty="0"/>
              <a:t>Section name  :  Page title</a:t>
            </a:r>
          </a:p>
        </p:txBody>
      </p:sp>
      <p:sp>
        <p:nvSpPr>
          <p:cNvPr id="18" name="Text Placeholder 2">
            <a:extLst>
              <a:ext uri="{FF2B5EF4-FFF2-40B4-BE49-F238E27FC236}">
                <a16:creationId xmlns:a16="http://schemas.microsoft.com/office/drawing/2014/main" id="{67F4959E-D7A4-4B79-BA61-5F20142F4EE1}"/>
              </a:ext>
            </a:extLst>
          </p:cNvPr>
          <p:cNvSpPr>
            <a:spLocks noGrp="1"/>
          </p:cNvSpPr>
          <p:nvPr>
            <p:ph type="body" sz="quarter" idx="37" hasCustomPrompt="1"/>
          </p:nvPr>
        </p:nvSpPr>
        <p:spPr>
          <a:xfrm>
            <a:off x="2594064" y="1156737"/>
            <a:ext cx="3200400" cy="1699227"/>
          </a:xfrm>
        </p:spPr>
        <p:txBody>
          <a:bodyPr wrap="square">
            <a:noAutofit/>
          </a:bodyPr>
          <a:lstStyle>
            <a:lvl1pPr marL="0" indent="0">
              <a:spcBef>
                <a:spcPts val="0"/>
              </a:spcBef>
              <a:spcAft>
                <a:spcPts val="0"/>
              </a:spcAft>
              <a:buFontTx/>
              <a:buNone/>
              <a:defRPr sz="1800" b="1" baseline="0">
                <a:latin typeface="Roboto" pitchFamily="2" charset="0"/>
                <a:ea typeface="Roboto" pitchFamily="2" charset="0"/>
              </a:defRPr>
            </a:lvl1pPr>
            <a:lvl2pPr marL="0">
              <a:spcBef>
                <a:spcPts val="0"/>
              </a:spcBef>
              <a:spcAft>
                <a:spcPts val="1600"/>
              </a:spcAft>
              <a:buFontTx/>
              <a:buNone/>
              <a:defRPr sz="1400" b="1">
                <a:solidFill>
                  <a:schemeClr val="tx1"/>
                </a:solidFill>
                <a:latin typeface="Roboto" pitchFamily="2" charset="0"/>
                <a:ea typeface="Roboto" pitchFamily="2" charset="0"/>
              </a:defRPr>
            </a:lvl2pPr>
            <a:lvl3pPr marL="0" indent="0">
              <a:spcBef>
                <a:spcPts val="0"/>
              </a:spcBef>
              <a:spcAft>
                <a:spcPts val="300"/>
              </a:spcAft>
              <a:buFontTx/>
              <a:buNone/>
              <a:defRPr sz="1600" b="1">
                <a:solidFill>
                  <a:schemeClr val="tx2"/>
                </a:solidFill>
                <a:latin typeface="Roboto" pitchFamily="2" charset="0"/>
                <a:ea typeface="Roboto" pitchFamily="2" charset="0"/>
              </a:defRPr>
            </a:lvl3pPr>
            <a:lvl4pPr marL="0" indent="-1588">
              <a:spcBef>
                <a:spcPts val="0"/>
              </a:spcBef>
              <a:spcAft>
                <a:spcPts val="600"/>
              </a:spcAft>
              <a:buFontTx/>
              <a:buNone/>
              <a:defRPr sz="1600" b="0">
                <a:solidFill>
                  <a:schemeClr val="bg2">
                    <a:lumMod val="75000"/>
                  </a:schemeClr>
                </a:solidFill>
                <a:latin typeface="Roboto" pitchFamily="2" charset="0"/>
                <a:ea typeface="Roboto" pitchFamily="2" charset="0"/>
              </a:defRPr>
            </a:lvl4pPr>
            <a:lvl5pPr marL="0" marR="0" indent="-1588" algn="l" defTabSz="914400" rtl="0" eaLnBrk="1" fontAlgn="base" latinLnBrk="0" hangingPunct="1">
              <a:lnSpc>
                <a:spcPct val="100000"/>
              </a:lnSpc>
              <a:spcBef>
                <a:spcPts val="0"/>
              </a:spcBef>
              <a:spcAft>
                <a:spcPts val="0"/>
              </a:spcAft>
              <a:buClrTx/>
              <a:buSzTx/>
              <a:buFontTx/>
              <a:buNone/>
              <a:tabLst/>
              <a:defRPr sz="1400" b="1" i="1">
                <a:solidFill>
                  <a:schemeClr val="bg2">
                    <a:lumMod val="75000"/>
                  </a:schemeClr>
                </a:solidFill>
                <a:latin typeface="Roboto" pitchFamily="2" charset="0"/>
                <a:ea typeface="Roboto" pitchFamily="2" charset="0"/>
              </a:defRPr>
            </a:lvl5pPr>
            <a:lvl6pPr marL="0" indent="0">
              <a:buNone/>
              <a:defRPr sz="1400" b="0">
                <a:solidFill>
                  <a:schemeClr val="bg2">
                    <a:lumMod val="75000"/>
                  </a:schemeClr>
                </a:solidFill>
              </a:defRPr>
            </a:lvl6pPr>
          </a:lstStyle>
          <a:p>
            <a:pPr lvl="0"/>
            <a:r>
              <a:rPr lang="en-US" dirty="0"/>
              <a:t>First </a:t>
            </a:r>
            <a:r>
              <a:rPr lang="en-US" dirty="0" err="1"/>
              <a:t>LastName</a:t>
            </a:r>
            <a:endParaRPr lang="en-US" dirty="0"/>
          </a:p>
          <a:p>
            <a:pPr lvl="1"/>
            <a:r>
              <a:rPr lang="en-US" dirty="0"/>
              <a:t>Role at NORC</a:t>
            </a:r>
          </a:p>
          <a:p>
            <a:pPr lvl="2"/>
            <a:r>
              <a:rPr lang="en-US" dirty="0"/>
              <a:t>Expertise</a:t>
            </a:r>
          </a:p>
          <a:p>
            <a:pPr lvl="3"/>
            <a:r>
              <a:rPr lang="en-US" dirty="0"/>
              <a:t>Details</a:t>
            </a:r>
          </a:p>
          <a:p>
            <a:pPr lvl="4"/>
            <a:r>
              <a:rPr lang="en-US" dirty="0"/>
              <a:t>Previously</a:t>
            </a:r>
          </a:p>
          <a:p>
            <a:pPr lvl="5"/>
            <a:r>
              <a:rPr lang="en-US" dirty="0"/>
              <a:t>Details</a:t>
            </a:r>
          </a:p>
        </p:txBody>
      </p:sp>
      <p:sp>
        <p:nvSpPr>
          <p:cNvPr id="15" name="Text Placeholder 2">
            <a:extLst>
              <a:ext uri="{FF2B5EF4-FFF2-40B4-BE49-F238E27FC236}">
                <a16:creationId xmlns:a16="http://schemas.microsoft.com/office/drawing/2014/main" id="{2A663E54-A8B2-41F1-A69A-944F8D8894BF}"/>
              </a:ext>
            </a:extLst>
          </p:cNvPr>
          <p:cNvSpPr>
            <a:spLocks noGrp="1"/>
          </p:cNvSpPr>
          <p:nvPr>
            <p:ph type="body" sz="quarter" idx="38" hasCustomPrompt="1"/>
          </p:nvPr>
        </p:nvSpPr>
        <p:spPr>
          <a:xfrm>
            <a:off x="2594064" y="3901434"/>
            <a:ext cx="3200400" cy="1699227"/>
          </a:xfrm>
        </p:spPr>
        <p:txBody>
          <a:bodyPr wrap="square">
            <a:noAutofit/>
          </a:bodyPr>
          <a:lstStyle>
            <a:lvl1pPr marL="0" indent="0">
              <a:spcBef>
                <a:spcPts val="0"/>
              </a:spcBef>
              <a:spcAft>
                <a:spcPts val="0"/>
              </a:spcAft>
              <a:buFontTx/>
              <a:buNone/>
              <a:defRPr sz="1800" b="1" baseline="0">
                <a:latin typeface="Roboto" pitchFamily="2" charset="0"/>
                <a:ea typeface="Roboto" pitchFamily="2" charset="0"/>
              </a:defRPr>
            </a:lvl1pPr>
            <a:lvl2pPr marL="0">
              <a:spcBef>
                <a:spcPts val="0"/>
              </a:spcBef>
              <a:spcAft>
                <a:spcPts val="1600"/>
              </a:spcAft>
              <a:buFontTx/>
              <a:buNone/>
              <a:defRPr sz="1400" b="1">
                <a:solidFill>
                  <a:schemeClr val="tx1"/>
                </a:solidFill>
                <a:latin typeface="Roboto" pitchFamily="2" charset="0"/>
                <a:ea typeface="Roboto" pitchFamily="2" charset="0"/>
              </a:defRPr>
            </a:lvl2pPr>
            <a:lvl3pPr marL="0" indent="0">
              <a:spcBef>
                <a:spcPts val="0"/>
              </a:spcBef>
              <a:spcAft>
                <a:spcPts val="300"/>
              </a:spcAft>
              <a:buFontTx/>
              <a:buNone/>
              <a:defRPr sz="1600" b="1">
                <a:solidFill>
                  <a:schemeClr val="tx2"/>
                </a:solidFill>
                <a:latin typeface="Roboto" pitchFamily="2" charset="0"/>
                <a:ea typeface="Roboto" pitchFamily="2" charset="0"/>
              </a:defRPr>
            </a:lvl3pPr>
            <a:lvl4pPr marL="0" indent="-1588">
              <a:spcBef>
                <a:spcPts val="0"/>
              </a:spcBef>
              <a:spcAft>
                <a:spcPts val="600"/>
              </a:spcAft>
              <a:buFontTx/>
              <a:buNone/>
              <a:defRPr sz="1600" b="0">
                <a:solidFill>
                  <a:schemeClr val="bg2">
                    <a:lumMod val="75000"/>
                  </a:schemeClr>
                </a:solidFill>
                <a:latin typeface="Roboto" pitchFamily="2" charset="0"/>
                <a:ea typeface="Roboto" pitchFamily="2" charset="0"/>
              </a:defRPr>
            </a:lvl4pPr>
            <a:lvl5pPr marL="0" marR="0" indent="-1588" algn="l" defTabSz="914400" rtl="0" eaLnBrk="1" fontAlgn="base" latinLnBrk="0" hangingPunct="1">
              <a:lnSpc>
                <a:spcPct val="100000"/>
              </a:lnSpc>
              <a:spcBef>
                <a:spcPts val="0"/>
              </a:spcBef>
              <a:spcAft>
                <a:spcPts val="0"/>
              </a:spcAft>
              <a:buClrTx/>
              <a:buSzTx/>
              <a:buFontTx/>
              <a:buNone/>
              <a:tabLst/>
              <a:defRPr sz="1400" b="1" i="1">
                <a:solidFill>
                  <a:schemeClr val="bg2">
                    <a:lumMod val="75000"/>
                  </a:schemeClr>
                </a:solidFill>
                <a:latin typeface="Roboto" pitchFamily="2" charset="0"/>
                <a:ea typeface="Roboto" pitchFamily="2" charset="0"/>
              </a:defRPr>
            </a:lvl5pPr>
            <a:lvl6pPr marL="0" indent="0">
              <a:buNone/>
              <a:defRPr sz="1400" b="0">
                <a:solidFill>
                  <a:schemeClr val="bg2">
                    <a:lumMod val="75000"/>
                  </a:schemeClr>
                </a:solidFill>
              </a:defRPr>
            </a:lvl6pPr>
          </a:lstStyle>
          <a:p>
            <a:pPr lvl="0"/>
            <a:r>
              <a:rPr lang="en-US" dirty="0"/>
              <a:t>First </a:t>
            </a:r>
            <a:r>
              <a:rPr lang="en-US" dirty="0" err="1"/>
              <a:t>LastName</a:t>
            </a:r>
            <a:endParaRPr lang="en-US" dirty="0"/>
          </a:p>
          <a:p>
            <a:pPr lvl="1"/>
            <a:r>
              <a:rPr lang="en-US" dirty="0"/>
              <a:t>Role at NORC</a:t>
            </a:r>
          </a:p>
          <a:p>
            <a:pPr lvl="2"/>
            <a:r>
              <a:rPr lang="en-US" dirty="0"/>
              <a:t>Expertise</a:t>
            </a:r>
          </a:p>
          <a:p>
            <a:pPr lvl="3"/>
            <a:r>
              <a:rPr lang="en-US" dirty="0"/>
              <a:t>Details</a:t>
            </a:r>
          </a:p>
          <a:p>
            <a:pPr lvl="4"/>
            <a:r>
              <a:rPr lang="en-US" dirty="0"/>
              <a:t>Previously</a:t>
            </a:r>
          </a:p>
          <a:p>
            <a:pPr lvl="5"/>
            <a:r>
              <a:rPr lang="en-US" dirty="0"/>
              <a:t>Details</a:t>
            </a:r>
          </a:p>
        </p:txBody>
      </p:sp>
      <p:sp>
        <p:nvSpPr>
          <p:cNvPr id="16" name="Text Placeholder 2">
            <a:extLst>
              <a:ext uri="{FF2B5EF4-FFF2-40B4-BE49-F238E27FC236}">
                <a16:creationId xmlns:a16="http://schemas.microsoft.com/office/drawing/2014/main" id="{26B959C2-7E0D-4778-964D-AE8B8F2EE6D8}"/>
              </a:ext>
            </a:extLst>
          </p:cNvPr>
          <p:cNvSpPr>
            <a:spLocks noGrp="1"/>
          </p:cNvSpPr>
          <p:nvPr>
            <p:ph type="body" sz="quarter" idx="39" hasCustomPrompt="1"/>
          </p:nvPr>
        </p:nvSpPr>
        <p:spPr>
          <a:xfrm>
            <a:off x="8285163" y="1167623"/>
            <a:ext cx="3200400" cy="1699227"/>
          </a:xfrm>
        </p:spPr>
        <p:txBody>
          <a:bodyPr wrap="square">
            <a:noAutofit/>
          </a:bodyPr>
          <a:lstStyle>
            <a:lvl1pPr marL="0" indent="0">
              <a:spcBef>
                <a:spcPts val="0"/>
              </a:spcBef>
              <a:spcAft>
                <a:spcPts val="0"/>
              </a:spcAft>
              <a:buFontTx/>
              <a:buNone/>
              <a:defRPr sz="1800" b="1" baseline="0">
                <a:latin typeface="Roboto" pitchFamily="2" charset="0"/>
                <a:ea typeface="Roboto" pitchFamily="2" charset="0"/>
              </a:defRPr>
            </a:lvl1pPr>
            <a:lvl2pPr marL="0">
              <a:spcBef>
                <a:spcPts val="0"/>
              </a:spcBef>
              <a:spcAft>
                <a:spcPts val="1600"/>
              </a:spcAft>
              <a:buFontTx/>
              <a:buNone/>
              <a:defRPr sz="1400" b="1">
                <a:solidFill>
                  <a:schemeClr val="tx1"/>
                </a:solidFill>
                <a:latin typeface="Roboto" pitchFamily="2" charset="0"/>
                <a:ea typeface="Roboto" pitchFamily="2" charset="0"/>
              </a:defRPr>
            </a:lvl2pPr>
            <a:lvl3pPr marL="0" indent="0">
              <a:spcBef>
                <a:spcPts val="0"/>
              </a:spcBef>
              <a:spcAft>
                <a:spcPts val="300"/>
              </a:spcAft>
              <a:buFontTx/>
              <a:buNone/>
              <a:defRPr sz="1600" b="1">
                <a:solidFill>
                  <a:schemeClr val="tx2"/>
                </a:solidFill>
                <a:latin typeface="Roboto" pitchFamily="2" charset="0"/>
                <a:ea typeface="Roboto" pitchFamily="2" charset="0"/>
              </a:defRPr>
            </a:lvl3pPr>
            <a:lvl4pPr marL="0" indent="-1588">
              <a:spcBef>
                <a:spcPts val="0"/>
              </a:spcBef>
              <a:spcAft>
                <a:spcPts val="600"/>
              </a:spcAft>
              <a:buFontTx/>
              <a:buNone/>
              <a:defRPr sz="1600" b="0">
                <a:solidFill>
                  <a:schemeClr val="bg2">
                    <a:lumMod val="75000"/>
                  </a:schemeClr>
                </a:solidFill>
                <a:latin typeface="Roboto" pitchFamily="2" charset="0"/>
                <a:ea typeface="Roboto" pitchFamily="2" charset="0"/>
              </a:defRPr>
            </a:lvl4pPr>
            <a:lvl5pPr marL="0" marR="0" indent="-1588" algn="l" defTabSz="914400" rtl="0" eaLnBrk="1" fontAlgn="base" latinLnBrk="0" hangingPunct="1">
              <a:lnSpc>
                <a:spcPct val="100000"/>
              </a:lnSpc>
              <a:spcBef>
                <a:spcPts val="0"/>
              </a:spcBef>
              <a:spcAft>
                <a:spcPts val="0"/>
              </a:spcAft>
              <a:buClrTx/>
              <a:buSzTx/>
              <a:buFontTx/>
              <a:buNone/>
              <a:tabLst/>
              <a:defRPr sz="1400" b="1" i="1">
                <a:solidFill>
                  <a:schemeClr val="bg2">
                    <a:lumMod val="75000"/>
                  </a:schemeClr>
                </a:solidFill>
                <a:latin typeface="Roboto" pitchFamily="2" charset="0"/>
                <a:ea typeface="Roboto" pitchFamily="2" charset="0"/>
              </a:defRPr>
            </a:lvl5pPr>
            <a:lvl6pPr marL="0" indent="0">
              <a:buNone/>
              <a:defRPr sz="1400" b="0">
                <a:solidFill>
                  <a:schemeClr val="bg2">
                    <a:lumMod val="75000"/>
                  </a:schemeClr>
                </a:solidFill>
              </a:defRPr>
            </a:lvl6pPr>
          </a:lstStyle>
          <a:p>
            <a:pPr lvl="0"/>
            <a:r>
              <a:rPr lang="en-US" dirty="0"/>
              <a:t>First </a:t>
            </a:r>
            <a:r>
              <a:rPr lang="en-US" dirty="0" err="1"/>
              <a:t>LastName</a:t>
            </a:r>
            <a:endParaRPr lang="en-US" dirty="0"/>
          </a:p>
          <a:p>
            <a:pPr lvl="1"/>
            <a:r>
              <a:rPr lang="en-US" dirty="0"/>
              <a:t>Role at NORC</a:t>
            </a:r>
          </a:p>
          <a:p>
            <a:pPr lvl="2"/>
            <a:r>
              <a:rPr lang="en-US" dirty="0"/>
              <a:t>Expertise</a:t>
            </a:r>
          </a:p>
          <a:p>
            <a:pPr lvl="3"/>
            <a:r>
              <a:rPr lang="en-US" dirty="0"/>
              <a:t>Details</a:t>
            </a:r>
          </a:p>
          <a:p>
            <a:pPr lvl="4"/>
            <a:r>
              <a:rPr lang="en-US" dirty="0"/>
              <a:t>Previously</a:t>
            </a:r>
          </a:p>
          <a:p>
            <a:pPr lvl="5"/>
            <a:r>
              <a:rPr lang="en-US" dirty="0"/>
              <a:t>Details</a:t>
            </a:r>
          </a:p>
        </p:txBody>
      </p:sp>
      <p:sp>
        <p:nvSpPr>
          <p:cNvPr id="22" name="Text Placeholder 2">
            <a:extLst>
              <a:ext uri="{FF2B5EF4-FFF2-40B4-BE49-F238E27FC236}">
                <a16:creationId xmlns:a16="http://schemas.microsoft.com/office/drawing/2014/main" id="{94B9BB3D-40B4-4508-9C69-2FA0B01803CD}"/>
              </a:ext>
            </a:extLst>
          </p:cNvPr>
          <p:cNvSpPr>
            <a:spLocks noGrp="1"/>
          </p:cNvSpPr>
          <p:nvPr>
            <p:ph type="body" sz="quarter" idx="40" hasCustomPrompt="1"/>
          </p:nvPr>
        </p:nvSpPr>
        <p:spPr>
          <a:xfrm>
            <a:off x="8285163" y="3901434"/>
            <a:ext cx="3200400" cy="1699227"/>
          </a:xfrm>
        </p:spPr>
        <p:txBody>
          <a:bodyPr wrap="square">
            <a:noAutofit/>
          </a:bodyPr>
          <a:lstStyle>
            <a:lvl1pPr marL="0" indent="0">
              <a:spcBef>
                <a:spcPts val="0"/>
              </a:spcBef>
              <a:spcAft>
                <a:spcPts val="0"/>
              </a:spcAft>
              <a:buFontTx/>
              <a:buNone/>
              <a:defRPr sz="1800" b="1" baseline="0">
                <a:latin typeface="Roboto" pitchFamily="2" charset="0"/>
                <a:ea typeface="Roboto" pitchFamily="2" charset="0"/>
              </a:defRPr>
            </a:lvl1pPr>
            <a:lvl2pPr marL="0">
              <a:spcBef>
                <a:spcPts val="0"/>
              </a:spcBef>
              <a:spcAft>
                <a:spcPts val="1600"/>
              </a:spcAft>
              <a:buFontTx/>
              <a:buNone/>
              <a:defRPr sz="1400" b="1">
                <a:solidFill>
                  <a:schemeClr val="tx1"/>
                </a:solidFill>
                <a:latin typeface="Roboto" pitchFamily="2" charset="0"/>
                <a:ea typeface="Roboto" pitchFamily="2" charset="0"/>
              </a:defRPr>
            </a:lvl2pPr>
            <a:lvl3pPr marL="0" indent="0">
              <a:spcBef>
                <a:spcPts val="0"/>
              </a:spcBef>
              <a:spcAft>
                <a:spcPts val="300"/>
              </a:spcAft>
              <a:buFontTx/>
              <a:buNone/>
              <a:defRPr sz="1600" b="1">
                <a:solidFill>
                  <a:schemeClr val="tx2"/>
                </a:solidFill>
                <a:latin typeface="Roboto" pitchFamily="2" charset="0"/>
                <a:ea typeface="Roboto" pitchFamily="2" charset="0"/>
              </a:defRPr>
            </a:lvl3pPr>
            <a:lvl4pPr marL="0" indent="-1588">
              <a:spcBef>
                <a:spcPts val="0"/>
              </a:spcBef>
              <a:spcAft>
                <a:spcPts val="600"/>
              </a:spcAft>
              <a:buFontTx/>
              <a:buNone/>
              <a:defRPr sz="1600" b="0">
                <a:solidFill>
                  <a:schemeClr val="bg2">
                    <a:lumMod val="75000"/>
                  </a:schemeClr>
                </a:solidFill>
                <a:latin typeface="Roboto" pitchFamily="2" charset="0"/>
                <a:ea typeface="Roboto" pitchFamily="2" charset="0"/>
              </a:defRPr>
            </a:lvl4pPr>
            <a:lvl5pPr marL="0" marR="0" indent="-1588" algn="l" defTabSz="914400" rtl="0" eaLnBrk="1" fontAlgn="base" latinLnBrk="0" hangingPunct="1">
              <a:lnSpc>
                <a:spcPct val="100000"/>
              </a:lnSpc>
              <a:spcBef>
                <a:spcPts val="0"/>
              </a:spcBef>
              <a:spcAft>
                <a:spcPts val="0"/>
              </a:spcAft>
              <a:buClrTx/>
              <a:buSzTx/>
              <a:buFontTx/>
              <a:buNone/>
              <a:tabLst/>
              <a:defRPr sz="1400" b="1" i="1">
                <a:solidFill>
                  <a:schemeClr val="bg2">
                    <a:lumMod val="75000"/>
                  </a:schemeClr>
                </a:solidFill>
                <a:latin typeface="Roboto" pitchFamily="2" charset="0"/>
                <a:ea typeface="Roboto" pitchFamily="2" charset="0"/>
              </a:defRPr>
            </a:lvl5pPr>
            <a:lvl6pPr marL="0" indent="0">
              <a:buNone/>
              <a:defRPr sz="1400" b="0">
                <a:solidFill>
                  <a:schemeClr val="bg2">
                    <a:lumMod val="75000"/>
                  </a:schemeClr>
                </a:solidFill>
              </a:defRPr>
            </a:lvl6pPr>
          </a:lstStyle>
          <a:p>
            <a:pPr lvl="0"/>
            <a:r>
              <a:rPr lang="en-US" dirty="0"/>
              <a:t>First </a:t>
            </a:r>
            <a:r>
              <a:rPr lang="en-US" dirty="0" err="1"/>
              <a:t>LastName</a:t>
            </a:r>
            <a:endParaRPr lang="en-US" dirty="0"/>
          </a:p>
          <a:p>
            <a:pPr lvl="1"/>
            <a:r>
              <a:rPr lang="en-US" dirty="0"/>
              <a:t>Role at NORC</a:t>
            </a:r>
          </a:p>
          <a:p>
            <a:pPr lvl="2"/>
            <a:r>
              <a:rPr lang="en-US" dirty="0"/>
              <a:t>Expertise</a:t>
            </a:r>
          </a:p>
          <a:p>
            <a:pPr lvl="3"/>
            <a:r>
              <a:rPr lang="en-US" dirty="0"/>
              <a:t>Details</a:t>
            </a:r>
          </a:p>
          <a:p>
            <a:pPr lvl="4"/>
            <a:r>
              <a:rPr lang="en-US" dirty="0"/>
              <a:t>Previously</a:t>
            </a:r>
          </a:p>
          <a:p>
            <a:pPr lvl="5"/>
            <a:r>
              <a:rPr lang="en-US" dirty="0"/>
              <a:t>Details</a:t>
            </a:r>
          </a:p>
        </p:txBody>
      </p:sp>
      <p:sp>
        <p:nvSpPr>
          <p:cNvPr id="40" name="Picture Placeholder 2">
            <a:extLst>
              <a:ext uri="{FF2B5EF4-FFF2-40B4-BE49-F238E27FC236}">
                <a16:creationId xmlns:a16="http://schemas.microsoft.com/office/drawing/2014/main" id="{D6270101-726C-4262-9C8F-D3E2CDF31C96}"/>
              </a:ext>
            </a:extLst>
          </p:cNvPr>
          <p:cNvSpPr>
            <a:spLocks noGrp="1" noChangeAspect="1"/>
          </p:cNvSpPr>
          <p:nvPr>
            <p:ph type="pic" sz="quarter" idx="29"/>
          </p:nvPr>
        </p:nvSpPr>
        <p:spPr>
          <a:xfrm>
            <a:off x="673828" y="1141553"/>
            <a:ext cx="1747639" cy="1747639"/>
          </a:xfrm>
          <a:prstGeom prst="ellipse">
            <a:avLst/>
          </a:prstGeom>
          <a:noFill/>
        </p:spPr>
        <p:txBody>
          <a:bodyPr anchor="ctr" anchorCtr="0"/>
          <a:lstStyle>
            <a:lvl1pPr marL="0" indent="0" algn="ctr">
              <a:buNone/>
              <a:defRPr sz="1200" b="0"/>
            </a:lvl1pPr>
          </a:lstStyle>
          <a:p>
            <a:r>
              <a:rPr lang="en-US"/>
              <a:t>Click icon to add picture</a:t>
            </a:r>
            <a:endParaRPr lang="en-US" dirty="0"/>
          </a:p>
        </p:txBody>
      </p:sp>
      <p:sp>
        <p:nvSpPr>
          <p:cNvPr id="26" name="Picture Placeholder 2">
            <a:extLst>
              <a:ext uri="{FF2B5EF4-FFF2-40B4-BE49-F238E27FC236}">
                <a16:creationId xmlns:a16="http://schemas.microsoft.com/office/drawing/2014/main" id="{B66CE158-9105-F340-8C31-F9A084AF9E9E}"/>
              </a:ext>
            </a:extLst>
          </p:cNvPr>
          <p:cNvSpPr>
            <a:spLocks noGrp="1" noChangeAspect="1"/>
          </p:cNvSpPr>
          <p:nvPr>
            <p:ph type="pic" sz="quarter" idx="31"/>
          </p:nvPr>
        </p:nvSpPr>
        <p:spPr>
          <a:xfrm>
            <a:off x="673828" y="3874230"/>
            <a:ext cx="1747639" cy="1747639"/>
          </a:xfrm>
          <a:prstGeom prst="ellipse">
            <a:avLst/>
          </a:prstGeom>
          <a:noFill/>
        </p:spPr>
        <p:txBody>
          <a:bodyPr anchor="ctr" anchorCtr="0"/>
          <a:lstStyle>
            <a:lvl1pPr marL="0" indent="0" algn="ctr">
              <a:buNone/>
              <a:defRPr sz="1200" b="0"/>
            </a:lvl1pPr>
          </a:lstStyle>
          <a:p>
            <a:r>
              <a:rPr lang="en-US"/>
              <a:t>Click icon to add picture</a:t>
            </a:r>
            <a:endParaRPr lang="en-US" dirty="0"/>
          </a:p>
        </p:txBody>
      </p:sp>
      <p:sp>
        <p:nvSpPr>
          <p:cNvPr id="28" name="Picture Placeholder 2">
            <a:extLst>
              <a:ext uri="{FF2B5EF4-FFF2-40B4-BE49-F238E27FC236}">
                <a16:creationId xmlns:a16="http://schemas.microsoft.com/office/drawing/2014/main" id="{AD2AEDF7-B42E-B949-BB18-5C747E42058E}"/>
              </a:ext>
            </a:extLst>
          </p:cNvPr>
          <p:cNvSpPr>
            <a:spLocks noGrp="1" noChangeAspect="1"/>
          </p:cNvSpPr>
          <p:nvPr>
            <p:ph type="pic" sz="quarter" idx="33"/>
          </p:nvPr>
        </p:nvSpPr>
        <p:spPr>
          <a:xfrm>
            <a:off x="6364929" y="1141553"/>
            <a:ext cx="1747639" cy="1747639"/>
          </a:xfrm>
          <a:prstGeom prst="ellipse">
            <a:avLst/>
          </a:prstGeom>
          <a:noFill/>
        </p:spPr>
        <p:txBody>
          <a:bodyPr anchor="ctr" anchorCtr="0"/>
          <a:lstStyle>
            <a:lvl1pPr marL="0" indent="0" algn="ctr">
              <a:buNone/>
              <a:defRPr sz="1200" b="0"/>
            </a:lvl1pPr>
          </a:lstStyle>
          <a:p>
            <a:r>
              <a:rPr lang="en-US"/>
              <a:t>Click icon to add picture</a:t>
            </a:r>
            <a:endParaRPr lang="en-US" dirty="0"/>
          </a:p>
        </p:txBody>
      </p:sp>
      <p:sp>
        <p:nvSpPr>
          <p:cNvPr id="31" name="Picture Placeholder 2">
            <a:extLst>
              <a:ext uri="{FF2B5EF4-FFF2-40B4-BE49-F238E27FC236}">
                <a16:creationId xmlns:a16="http://schemas.microsoft.com/office/drawing/2014/main" id="{77AB5467-4F87-A34D-9EE1-D2B1ABEB391C}"/>
              </a:ext>
            </a:extLst>
          </p:cNvPr>
          <p:cNvSpPr>
            <a:spLocks noGrp="1" noChangeAspect="1"/>
          </p:cNvSpPr>
          <p:nvPr>
            <p:ph type="pic" sz="quarter" idx="35"/>
          </p:nvPr>
        </p:nvSpPr>
        <p:spPr>
          <a:xfrm>
            <a:off x="6364929" y="3874230"/>
            <a:ext cx="1747639" cy="1747639"/>
          </a:xfrm>
          <a:prstGeom prst="ellipse">
            <a:avLst/>
          </a:prstGeom>
          <a:noFill/>
        </p:spPr>
        <p:txBody>
          <a:bodyPr anchor="ctr" anchorCtr="0"/>
          <a:lstStyle>
            <a:lvl1pPr marL="0" indent="0" algn="ctr">
              <a:buNone/>
              <a:defRPr sz="1200" b="0"/>
            </a:lvl1pPr>
          </a:lstStyle>
          <a:p>
            <a:r>
              <a:rPr lang="en-US"/>
              <a:t>Click icon to add picture</a:t>
            </a:r>
            <a:endParaRPr lang="en-US" dirty="0"/>
          </a:p>
        </p:txBody>
      </p:sp>
    </p:spTree>
    <p:extLst>
      <p:ext uri="{BB962C8B-B14F-4D97-AF65-F5344CB8AC3E}">
        <p14:creationId xmlns:p14="http://schemas.microsoft.com/office/powerpoint/2010/main" val="37828943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p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06CEE-5707-44FA-A0C2-AC5366533B20}"/>
              </a:ext>
            </a:extLst>
          </p:cNvPr>
          <p:cNvSpPr>
            <a:spLocks noGrp="1"/>
          </p:cNvSpPr>
          <p:nvPr>
            <p:ph type="title" hasCustomPrompt="1"/>
          </p:nvPr>
        </p:nvSpPr>
        <p:spPr/>
        <p:txBody>
          <a:bodyPr/>
          <a:lstStyle/>
          <a:p>
            <a:r>
              <a:rPr lang="en-US" dirty="0"/>
              <a:t>Section name  :  Page title</a:t>
            </a:r>
          </a:p>
        </p:txBody>
      </p:sp>
      <p:sp>
        <p:nvSpPr>
          <p:cNvPr id="15" name="Text Placeholder 3">
            <a:extLst>
              <a:ext uri="{FF2B5EF4-FFF2-40B4-BE49-F238E27FC236}">
                <a16:creationId xmlns:a16="http://schemas.microsoft.com/office/drawing/2014/main" id="{4526A367-871B-4549-89D6-54AFD4C37CB0}"/>
              </a:ext>
            </a:extLst>
          </p:cNvPr>
          <p:cNvSpPr>
            <a:spLocks noGrp="1"/>
          </p:cNvSpPr>
          <p:nvPr>
            <p:ph type="body" sz="quarter" idx="10"/>
          </p:nvPr>
        </p:nvSpPr>
        <p:spPr>
          <a:xfrm>
            <a:off x="685800" y="1447800"/>
            <a:ext cx="2656114" cy="4463824"/>
          </a:xfrm>
        </p:spPr>
        <p:txBody>
          <a:bodyPr/>
          <a:lstStyle>
            <a:lvl1pPr marL="0" indent="0">
              <a:buNone/>
              <a:defRPr sz="2200" b="1">
                <a:solidFill>
                  <a:schemeClr val="tx2"/>
                </a:solidFill>
              </a:defRPr>
            </a:lvl1pPr>
            <a:lvl2pPr marL="174625" indent="-174625">
              <a:spcBef>
                <a:spcPts val="600"/>
              </a:spcBef>
              <a:buFont typeface="Arial" panose="020B0604020202020204" pitchFamily="34" charset="0"/>
              <a:buChar char="•"/>
              <a:defRPr sz="1800">
                <a:latin typeface="Roboto" pitchFamily="2" charset="0"/>
                <a:ea typeface="Roboto" pitchFamily="2" charset="0"/>
              </a:defRPr>
            </a:lvl2pPr>
            <a:lvl3pPr marL="401638" indent="-228600">
              <a:buFont typeface="Roboto Lt" pitchFamily="2" charset="0"/>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2074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rtfolio Lap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1B22-AEFA-43E4-AB45-7C921953BAC7}"/>
              </a:ext>
            </a:extLst>
          </p:cNvPr>
          <p:cNvSpPr>
            <a:spLocks noGrp="1"/>
          </p:cNvSpPr>
          <p:nvPr>
            <p:ph type="title" hasCustomPrompt="1"/>
          </p:nvPr>
        </p:nvSpPr>
        <p:spPr/>
        <p:txBody>
          <a:bodyPr/>
          <a:lstStyle/>
          <a:p>
            <a:r>
              <a:rPr lang="en-US" dirty="0"/>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0" y="1470762"/>
            <a:ext cx="3886200" cy="3906101"/>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685800" y="5525080"/>
            <a:ext cx="3886200" cy="457200"/>
          </a:xfrm>
        </p:spPr>
        <p:txBody>
          <a:bodyPr/>
          <a:lstStyle>
            <a:lvl1pPr marL="0" indent="0" algn="l">
              <a:buNone/>
              <a:defRPr b="1">
                <a:solidFill>
                  <a:schemeClr val="tx2"/>
                </a:solidFill>
              </a:defRPr>
            </a:lvl1pPr>
          </a:lstStyle>
          <a:p>
            <a:pPr lvl="0"/>
            <a:r>
              <a:rPr lang="en-US" dirty="0"/>
              <a:t>website.com</a:t>
            </a:r>
          </a:p>
        </p:txBody>
      </p:sp>
      <p:pic>
        <p:nvPicPr>
          <p:cNvPr id="9" name="Picture 8">
            <a:extLst>
              <a:ext uri="{FF2B5EF4-FFF2-40B4-BE49-F238E27FC236}">
                <a16:creationId xmlns:a16="http://schemas.microsoft.com/office/drawing/2014/main" id="{00B70F33-D11C-4141-B6F7-7DCACB496F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400" r="1161"/>
          <a:stretch/>
        </p:blipFill>
        <p:spPr>
          <a:xfrm>
            <a:off x="3850964" y="1091934"/>
            <a:ext cx="8341035" cy="5754406"/>
          </a:xfrm>
          <a:prstGeom prst="rect">
            <a:avLst/>
          </a:prstGeom>
        </p:spPr>
      </p:pic>
      <p:sp>
        <p:nvSpPr>
          <p:cNvPr id="10" name="Picture Placeholder 2">
            <a:extLst>
              <a:ext uri="{FF2B5EF4-FFF2-40B4-BE49-F238E27FC236}">
                <a16:creationId xmlns:a16="http://schemas.microsoft.com/office/drawing/2014/main" id="{D32B04B7-D92A-4B24-BE85-1D60FABB806A}"/>
              </a:ext>
            </a:extLst>
          </p:cNvPr>
          <p:cNvSpPr>
            <a:spLocks noGrp="1"/>
          </p:cNvSpPr>
          <p:nvPr>
            <p:ph type="pic" sz="quarter" idx="29" hasCustomPrompt="1"/>
          </p:nvPr>
        </p:nvSpPr>
        <p:spPr>
          <a:xfrm>
            <a:off x="5625707" y="1470762"/>
            <a:ext cx="6566292" cy="4092650"/>
          </a:xfrm>
          <a:noFill/>
        </p:spPr>
        <p:txBody>
          <a:bodyPr/>
          <a:lstStyle>
            <a:lvl1pPr marL="0" indent="0">
              <a:buNone/>
              <a:defRPr sz="1600" b="0"/>
            </a:lvl1pPr>
          </a:lstStyle>
          <a:p>
            <a:r>
              <a:rPr lang="en-US" dirty="0"/>
              <a:t>Click the icon to add a site image/screenshot</a:t>
            </a:r>
          </a:p>
          <a:p>
            <a:endParaRPr lang="en-US" dirty="0"/>
          </a:p>
        </p:txBody>
      </p:sp>
    </p:spTree>
    <p:extLst>
      <p:ext uri="{BB962C8B-B14F-4D97-AF65-F5344CB8AC3E}">
        <p14:creationId xmlns:p14="http://schemas.microsoft.com/office/powerpoint/2010/main" val="4169642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rtfolio Tab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39E1-8508-4152-846B-591EAB8CC924}"/>
              </a:ext>
            </a:extLst>
          </p:cNvPr>
          <p:cNvSpPr>
            <a:spLocks noGrp="1"/>
          </p:cNvSpPr>
          <p:nvPr>
            <p:ph type="title" hasCustomPrompt="1"/>
          </p:nvPr>
        </p:nvSpPr>
        <p:spPr/>
        <p:txBody>
          <a:bodyPr/>
          <a:lstStyle/>
          <a:p>
            <a:r>
              <a:rPr lang="en-US" dirty="0"/>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0" y="1435100"/>
            <a:ext cx="6082393" cy="3941763"/>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7285264" y="5869239"/>
            <a:ext cx="4076700" cy="457200"/>
          </a:xfrm>
        </p:spPr>
        <p:txBody>
          <a:bodyPr/>
          <a:lstStyle>
            <a:lvl1pPr marL="0" indent="0" algn="ctr">
              <a:buNone/>
              <a:defRPr b="1">
                <a:solidFill>
                  <a:schemeClr val="tx2"/>
                </a:solidFill>
              </a:defRPr>
            </a:lvl1pPr>
          </a:lstStyle>
          <a:p>
            <a:pPr lvl="0"/>
            <a:r>
              <a:rPr lang="en-US" dirty="0"/>
              <a:t>website.com</a:t>
            </a:r>
          </a:p>
        </p:txBody>
      </p:sp>
      <p:pic>
        <p:nvPicPr>
          <p:cNvPr id="12" name="Picture 11">
            <a:extLst>
              <a:ext uri="{FF2B5EF4-FFF2-40B4-BE49-F238E27FC236}">
                <a16:creationId xmlns:a16="http://schemas.microsoft.com/office/drawing/2014/main" id="{DD3E763F-EE84-4278-BC84-7BE1883B7F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317" r="-5330"/>
          <a:stretch/>
        </p:blipFill>
        <p:spPr>
          <a:xfrm>
            <a:off x="7153718" y="1025620"/>
            <a:ext cx="4207105" cy="5361928"/>
          </a:xfrm>
          <a:prstGeom prst="rect">
            <a:avLst/>
          </a:prstGeom>
        </p:spPr>
      </p:pic>
      <p:sp>
        <p:nvSpPr>
          <p:cNvPr id="14" name="Picture Placeholder 3">
            <a:extLst>
              <a:ext uri="{FF2B5EF4-FFF2-40B4-BE49-F238E27FC236}">
                <a16:creationId xmlns:a16="http://schemas.microsoft.com/office/drawing/2014/main" id="{368E15FC-9154-4399-91C4-C82F86420296}"/>
              </a:ext>
            </a:extLst>
          </p:cNvPr>
          <p:cNvSpPr>
            <a:spLocks noGrp="1"/>
          </p:cNvSpPr>
          <p:nvPr>
            <p:ph type="pic" sz="quarter" idx="31" hasCustomPrompt="1"/>
          </p:nvPr>
        </p:nvSpPr>
        <p:spPr>
          <a:xfrm>
            <a:off x="7843317" y="1435100"/>
            <a:ext cx="2898587" cy="3854076"/>
          </a:xfrm>
          <a:noFill/>
        </p:spPr>
        <p:txBody>
          <a:bodyPr/>
          <a:lstStyle>
            <a:lvl1pPr marL="0" indent="0">
              <a:buNone/>
              <a:defRPr sz="1600" b="0"/>
            </a:lvl1pPr>
          </a:lstStyle>
          <a:p>
            <a:r>
              <a:rPr lang="en-US" dirty="0"/>
              <a:t>Click the icon to add a site image/screenshot</a:t>
            </a:r>
          </a:p>
          <a:p>
            <a:endParaRPr lang="en-US" dirty="0"/>
          </a:p>
        </p:txBody>
      </p:sp>
    </p:spTree>
    <p:extLst>
      <p:ext uri="{BB962C8B-B14F-4D97-AF65-F5344CB8AC3E}">
        <p14:creationId xmlns:p14="http://schemas.microsoft.com/office/powerpoint/2010/main" val="4160377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rtfolio Horizontal Tab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5962-3A52-4F29-909D-E8F9FAA05D8C}"/>
              </a:ext>
            </a:extLst>
          </p:cNvPr>
          <p:cNvSpPr>
            <a:spLocks noGrp="1"/>
          </p:cNvSpPr>
          <p:nvPr>
            <p:ph type="title" hasCustomPrompt="1"/>
          </p:nvPr>
        </p:nvSpPr>
        <p:spPr/>
        <p:txBody>
          <a:bodyPr/>
          <a:lstStyle/>
          <a:p>
            <a:r>
              <a:rPr lang="en-US" dirty="0"/>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1" y="1308574"/>
            <a:ext cx="3886199" cy="4068290"/>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6304705" y="5869239"/>
            <a:ext cx="4076700" cy="457200"/>
          </a:xfrm>
        </p:spPr>
        <p:txBody>
          <a:bodyPr/>
          <a:lstStyle>
            <a:lvl1pPr marL="0" indent="0" algn="ctr">
              <a:buNone/>
              <a:defRPr b="1">
                <a:solidFill>
                  <a:schemeClr val="tx2"/>
                </a:solidFill>
              </a:defRPr>
            </a:lvl1pPr>
          </a:lstStyle>
          <a:p>
            <a:pPr lvl="0"/>
            <a:r>
              <a:rPr lang="en-US" dirty="0"/>
              <a:t>website.com</a:t>
            </a:r>
          </a:p>
        </p:txBody>
      </p:sp>
      <p:pic>
        <p:nvPicPr>
          <p:cNvPr id="12" name="Picture 11">
            <a:extLst>
              <a:ext uri="{FF2B5EF4-FFF2-40B4-BE49-F238E27FC236}">
                <a16:creationId xmlns:a16="http://schemas.microsoft.com/office/drawing/2014/main" id="{28B5A687-200B-40F1-BEC6-7264F56CC183}"/>
              </a:ext>
            </a:extLst>
          </p:cNvPr>
          <p:cNvPicPr>
            <a:picLocks noChangeAspect="1"/>
          </p:cNvPicPr>
          <p:nvPr userDrawn="1"/>
        </p:nvPicPr>
        <p:blipFill>
          <a:blip r:embed="rId2"/>
          <a:srcRect/>
          <a:stretch/>
        </p:blipFill>
        <p:spPr>
          <a:xfrm>
            <a:off x="4942114" y="1054959"/>
            <a:ext cx="6801883" cy="5305469"/>
          </a:xfrm>
          <a:prstGeom prst="rect">
            <a:avLst/>
          </a:prstGeom>
        </p:spPr>
      </p:pic>
      <p:sp>
        <p:nvSpPr>
          <p:cNvPr id="14" name="Picture Placeholder 2">
            <a:extLst>
              <a:ext uri="{FF2B5EF4-FFF2-40B4-BE49-F238E27FC236}">
                <a16:creationId xmlns:a16="http://schemas.microsoft.com/office/drawing/2014/main" id="{44E17401-6986-4CA4-842C-ABB02F0E3709}"/>
              </a:ext>
            </a:extLst>
          </p:cNvPr>
          <p:cNvSpPr>
            <a:spLocks noGrp="1"/>
          </p:cNvSpPr>
          <p:nvPr>
            <p:ph type="pic" sz="quarter" idx="31" hasCustomPrompt="1"/>
          </p:nvPr>
        </p:nvSpPr>
        <p:spPr>
          <a:xfrm>
            <a:off x="5779965" y="1308573"/>
            <a:ext cx="5147952" cy="3861944"/>
          </a:xfrm>
          <a:noFill/>
        </p:spPr>
        <p:txBody>
          <a:bodyPr/>
          <a:lstStyle>
            <a:lvl1pPr marL="0" indent="0">
              <a:buNone/>
              <a:defRPr sz="1600" b="0"/>
            </a:lvl1pPr>
          </a:lstStyle>
          <a:p>
            <a:r>
              <a:rPr lang="en-US" dirty="0"/>
              <a:t>Click the icon to add a site image/screenshot</a:t>
            </a:r>
          </a:p>
          <a:p>
            <a:endParaRPr lang="en-US" dirty="0"/>
          </a:p>
        </p:txBody>
      </p:sp>
    </p:spTree>
    <p:extLst>
      <p:ext uri="{BB962C8B-B14F-4D97-AF65-F5344CB8AC3E}">
        <p14:creationId xmlns:p14="http://schemas.microsoft.com/office/powerpoint/2010/main" val="1031497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ortfolio Mobile 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0883-3D0C-44C6-AA4E-B1D9D58CA7A7}"/>
              </a:ext>
            </a:extLst>
          </p:cNvPr>
          <p:cNvSpPr>
            <a:spLocks noGrp="1"/>
          </p:cNvSpPr>
          <p:nvPr>
            <p:ph type="title" hasCustomPrompt="1"/>
          </p:nvPr>
        </p:nvSpPr>
        <p:spPr/>
        <p:txBody>
          <a:bodyPr/>
          <a:lstStyle/>
          <a:p>
            <a:r>
              <a:rPr lang="en-US" dirty="0"/>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1" y="1391236"/>
            <a:ext cx="6253842" cy="3985627"/>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7035311" y="5869239"/>
            <a:ext cx="4076700" cy="457200"/>
          </a:xfrm>
        </p:spPr>
        <p:txBody>
          <a:bodyPr/>
          <a:lstStyle>
            <a:lvl1pPr marL="0" indent="0" algn="ctr">
              <a:buNone/>
              <a:defRPr b="1">
                <a:solidFill>
                  <a:schemeClr val="tx2"/>
                </a:solidFill>
              </a:defRPr>
            </a:lvl1pPr>
          </a:lstStyle>
          <a:p>
            <a:pPr lvl="0"/>
            <a:r>
              <a:rPr lang="en-US" dirty="0"/>
              <a:t>website.com</a:t>
            </a:r>
          </a:p>
        </p:txBody>
      </p:sp>
      <p:pic>
        <p:nvPicPr>
          <p:cNvPr id="9" name="Picture 8">
            <a:extLst>
              <a:ext uri="{FF2B5EF4-FFF2-40B4-BE49-F238E27FC236}">
                <a16:creationId xmlns:a16="http://schemas.microsoft.com/office/drawing/2014/main" id="{23810AF8-C962-406F-8167-F35C9C18A4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18776" y="876564"/>
            <a:ext cx="2621378" cy="5478494"/>
          </a:xfrm>
          <a:prstGeom prst="rect">
            <a:avLst/>
          </a:prstGeom>
        </p:spPr>
      </p:pic>
      <p:sp>
        <p:nvSpPr>
          <p:cNvPr id="10" name="Picture Placeholder 3">
            <a:extLst>
              <a:ext uri="{FF2B5EF4-FFF2-40B4-BE49-F238E27FC236}">
                <a16:creationId xmlns:a16="http://schemas.microsoft.com/office/drawing/2014/main" id="{BBD1D326-C353-4187-BB00-A1EFFE31C961}"/>
              </a:ext>
            </a:extLst>
          </p:cNvPr>
          <p:cNvSpPr>
            <a:spLocks noGrp="1"/>
          </p:cNvSpPr>
          <p:nvPr>
            <p:ph type="pic" sz="quarter" idx="31" hasCustomPrompt="1"/>
          </p:nvPr>
        </p:nvSpPr>
        <p:spPr>
          <a:xfrm>
            <a:off x="8093155" y="1391236"/>
            <a:ext cx="2075632" cy="3736135"/>
          </a:xfrm>
          <a:noFill/>
        </p:spPr>
        <p:txBody>
          <a:bodyPr/>
          <a:lstStyle>
            <a:lvl1pPr marL="0" indent="0">
              <a:buNone/>
              <a:defRPr sz="1600" b="0"/>
            </a:lvl1pPr>
          </a:lstStyle>
          <a:p>
            <a:r>
              <a:rPr lang="en-US" dirty="0"/>
              <a:t>Click the icon to add a site image/screenshot</a:t>
            </a:r>
          </a:p>
          <a:p>
            <a:endParaRPr lang="en-US" dirty="0"/>
          </a:p>
        </p:txBody>
      </p:sp>
    </p:spTree>
    <p:extLst>
      <p:ext uri="{BB962C8B-B14F-4D97-AF65-F5344CB8AC3E}">
        <p14:creationId xmlns:p14="http://schemas.microsoft.com/office/powerpoint/2010/main" val="2496926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ortfolio Laptop &amp; Mobile Pho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4B27B-4305-4C95-A04E-E3C5A7BE2009}"/>
              </a:ext>
            </a:extLst>
          </p:cNvPr>
          <p:cNvSpPr>
            <a:spLocks noGrp="1"/>
          </p:cNvSpPr>
          <p:nvPr>
            <p:ph type="title" hasCustomPrompt="1"/>
          </p:nvPr>
        </p:nvSpPr>
        <p:spPr/>
        <p:txBody>
          <a:bodyPr/>
          <a:lstStyle/>
          <a:p>
            <a:r>
              <a:rPr lang="en-US" dirty="0"/>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1" y="1371332"/>
            <a:ext cx="3633105" cy="4005531"/>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4989805" y="5640639"/>
            <a:ext cx="4076700" cy="457200"/>
          </a:xfrm>
        </p:spPr>
        <p:txBody>
          <a:bodyPr/>
          <a:lstStyle>
            <a:lvl1pPr marL="0" indent="0" algn="ctr">
              <a:buNone/>
              <a:defRPr b="1">
                <a:solidFill>
                  <a:schemeClr val="tx2"/>
                </a:solidFill>
              </a:defRPr>
            </a:lvl1pPr>
          </a:lstStyle>
          <a:p>
            <a:pPr lvl="0"/>
            <a:r>
              <a:rPr lang="en-US" dirty="0"/>
              <a:t>website.com</a:t>
            </a:r>
          </a:p>
        </p:txBody>
      </p:sp>
      <p:pic>
        <p:nvPicPr>
          <p:cNvPr id="12" name="Picture 11">
            <a:extLst>
              <a:ext uri="{FF2B5EF4-FFF2-40B4-BE49-F238E27FC236}">
                <a16:creationId xmlns:a16="http://schemas.microsoft.com/office/drawing/2014/main" id="{99C93D6C-74AA-4E55-AD3A-834951F763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9465"/>
          <a:stretch/>
        </p:blipFill>
        <p:spPr>
          <a:xfrm>
            <a:off x="4252556" y="640992"/>
            <a:ext cx="7580211" cy="5008694"/>
          </a:xfrm>
          <a:prstGeom prst="rect">
            <a:avLst/>
          </a:prstGeom>
        </p:spPr>
      </p:pic>
      <p:sp>
        <p:nvSpPr>
          <p:cNvPr id="14" name="Picture Placeholder 2">
            <a:extLst>
              <a:ext uri="{FF2B5EF4-FFF2-40B4-BE49-F238E27FC236}">
                <a16:creationId xmlns:a16="http://schemas.microsoft.com/office/drawing/2014/main" id="{F39496A5-07A4-48D2-9D92-E818F98657DB}"/>
              </a:ext>
            </a:extLst>
          </p:cNvPr>
          <p:cNvSpPr>
            <a:spLocks noGrp="1"/>
          </p:cNvSpPr>
          <p:nvPr>
            <p:ph type="pic" sz="quarter" idx="31" hasCustomPrompt="1"/>
          </p:nvPr>
        </p:nvSpPr>
        <p:spPr>
          <a:xfrm>
            <a:off x="5401849" y="1371332"/>
            <a:ext cx="5277357" cy="3308244"/>
          </a:xfrm>
          <a:noFill/>
        </p:spPr>
        <p:txBody>
          <a:bodyPr/>
          <a:lstStyle>
            <a:lvl1pPr marL="0" indent="0">
              <a:buNone/>
              <a:defRPr sz="1600" b="0"/>
            </a:lvl1pPr>
          </a:lstStyle>
          <a:p>
            <a:r>
              <a:rPr lang="en-US" dirty="0"/>
              <a:t>Click the icon to add a site image/screenshot</a:t>
            </a:r>
          </a:p>
          <a:p>
            <a:endParaRPr lang="en-US" dirty="0"/>
          </a:p>
          <a:p>
            <a:endParaRPr lang="en-US" dirty="0"/>
          </a:p>
        </p:txBody>
      </p:sp>
    </p:spTree>
    <p:extLst>
      <p:ext uri="{BB962C8B-B14F-4D97-AF65-F5344CB8AC3E}">
        <p14:creationId xmlns:p14="http://schemas.microsoft.com/office/powerpoint/2010/main" val="1189846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ortfolio Tablet &amp; Mobile 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59D4-9F35-4021-BC91-E47E36CD7AC4}"/>
              </a:ext>
            </a:extLst>
          </p:cNvPr>
          <p:cNvSpPr>
            <a:spLocks noGrp="1"/>
          </p:cNvSpPr>
          <p:nvPr>
            <p:ph type="title" hasCustomPrompt="1"/>
          </p:nvPr>
        </p:nvSpPr>
        <p:spPr/>
        <p:txBody>
          <a:bodyPr/>
          <a:lstStyle/>
          <a:p>
            <a:r>
              <a:rPr lang="en-US" dirty="0"/>
              <a:t>Section name  :  Page title</a:t>
            </a:r>
          </a:p>
        </p:txBody>
      </p:sp>
      <p:sp>
        <p:nvSpPr>
          <p:cNvPr id="3" name="Text Placeholder 2">
            <a:extLst>
              <a:ext uri="{FF2B5EF4-FFF2-40B4-BE49-F238E27FC236}">
                <a16:creationId xmlns:a16="http://schemas.microsoft.com/office/drawing/2014/main" id="{0203839C-6237-4FD5-AD4A-89AF8343FF2F}"/>
              </a:ext>
            </a:extLst>
          </p:cNvPr>
          <p:cNvSpPr>
            <a:spLocks noGrp="1"/>
          </p:cNvSpPr>
          <p:nvPr>
            <p:ph type="body" sz="quarter" idx="28"/>
          </p:nvPr>
        </p:nvSpPr>
        <p:spPr>
          <a:xfrm>
            <a:off x="685801" y="1435100"/>
            <a:ext cx="5105400" cy="3941763"/>
          </a:xfrm>
        </p:spPr>
        <p:txBody>
          <a:body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4CDA033C-DEE4-494F-AC41-3614A56F6A4C}"/>
              </a:ext>
            </a:extLst>
          </p:cNvPr>
          <p:cNvSpPr>
            <a:spLocks noGrp="1"/>
          </p:cNvSpPr>
          <p:nvPr>
            <p:ph type="body" sz="quarter" idx="30" hasCustomPrompt="1"/>
          </p:nvPr>
        </p:nvSpPr>
        <p:spPr>
          <a:xfrm>
            <a:off x="5791201" y="5905500"/>
            <a:ext cx="4076700" cy="457200"/>
          </a:xfrm>
        </p:spPr>
        <p:txBody>
          <a:bodyPr/>
          <a:lstStyle>
            <a:lvl1pPr marL="0" indent="0" algn="ctr">
              <a:buNone/>
              <a:defRPr b="1">
                <a:solidFill>
                  <a:schemeClr val="tx2"/>
                </a:solidFill>
              </a:defRPr>
            </a:lvl1pPr>
          </a:lstStyle>
          <a:p>
            <a:pPr lvl="0"/>
            <a:r>
              <a:rPr lang="en-US" dirty="0"/>
              <a:t>website.com</a:t>
            </a:r>
          </a:p>
        </p:txBody>
      </p:sp>
      <p:pic>
        <p:nvPicPr>
          <p:cNvPr id="12" name="Picture 11">
            <a:extLst>
              <a:ext uri="{FF2B5EF4-FFF2-40B4-BE49-F238E27FC236}">
                <a16:creationId xmlns:a16="http://schemas.microsoft.com/office/drawing/2014/main" id="{DD3E763F-EE84-4278-BC84-7BE1883B7F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317" r="-5330"/>
          <a:stretch/>
        </p:blipFill>
        <p:spPr>
          <a:xfrm>
            <a:off x="6444344" y="1025620"/>
            <a:ext cx="4207105" cy="5361928"/>
          </a:xfrm>
          <a:prstGeom prst="rect">
            <a:avLst/>
          </a:prstGeom>
        </p:spPr>
      </p:pic>
      <p:sp>
        <p:nvSpPr>
          <p:cNvPr id="14" name="Picture Placeholder 3">
            <a:extLst>
              <a:ext uri="{FF2B5EF4-FFF2-40B4-BE49-F238E27FC236}">
                <a16:creationId xmlns:a16="http://schemas.microsoft.com/office/drawing/2014/main" id="{368E15FC-9154-4399-91C4-C82F86420296}"/>
              </a:ext>
            </a:extLst>
          </p:cNvPr>
          <p:cNvSpPr>
            <a:spLocks noGrp="1"/>
          </p:cNvSpPr>
          <p:nvPr>
            <p:ph type="pic" sz="quarter" idx="31" hasCustomPrompt="1"/>
          </p:nvPr>
        </p:nvSpPr>
        <p:spPr>
          <a:xfrm>
            <a:off x="7133943" y="1435100"/>
            <a:ext cx="2898587" cy="3854076"/>
          </a:xfrm>
          <a:noFill/>
        </p:spPr>
        <p:txBody>
          <a:bodyPr/>
          <a:lstStyle>
            <a:lvl1pPr marL="0" indent="0">
              <a:buNone/>
              <a:defRPr sz="1600" b="0"/>
            </a:lvl1pPr>
          </a:lstStyle>
          <a:p>
            <a:r>
              <a:rPr lang="en-US" dirty="0"/>
              <a:t>Click the icon to add a site image/screenshot</a:t>
            </a:r>
          </a:p>
          <a:p>
            <a:endParaRPr lang="en-US" dirty="0"/>
          </a:p>
        </p:txBody>
      </p:sp>
    </p:spTree>
    <p:extLst>
      <p:ext uri="{BB962C8B-B14F-4D97-AF65-F5344CB8AC3E}">
        <p14:creationId xmlns:p14="http://schemas.microsoft.com/office/powerpoint/2010/main" val="628946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eatured-Content &amp;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6489-C776-45DA-ABE0-CE09599794D1}"/>
              </a:ext>
            </a:extLst>
          </p:cNvPr>
          <p:cNvSpPr>
            <a:spLocks noGrp="1"/>
          </p:cNvSpPr>
          <p:nvPr>
            <p:ph type="title" hasCustomPrompt="1"/>
          </p:nvPr>
        </p:nvSpPr>
        <p:spPr/>
        <p:txBody>
          <a:bodyPr/>
          <a:lstStyle/>
          <a:p>
            <a:r>
              <a:rPr lang="en-US" dirty="0"/>
              <a:t>Section name  :  Page title</a:t>
            </a:r>
          </a:p>
        </p:txBody>
      </p:sp>
      <p:sp>
        <p:nvSpPr>
          <p:cNvPr id="15" name="Text Placeholder 3">
            <a:extLst>
              <a:ext uri="{FF2B5EF4-FFF2-40B4-BE49-F238E27FC236}">
                <a16:creationId xmlns:a16="http://schemas.microsoft.com/office/drawing/2014/main" id="{4526A367-871B-4549-89D6-54AFD4C37CB0}"/>
              </a:ext>
            </a:extLst>
          </p:cNvPr>
          <p:cNvSpPr>
            <a:spLocks noGrp="1"/>
          </p:cNvSpPr>
          <p:nvPr>
            <p:ph type="body" sz="quarter" idx="10"/>
          </p:nvPr>
        </p:nvSpPr>
        <p:spPr>
          <a:xfrm>
            <a:off x="685800" y="4648200"/>
            <a:ext cx="5094514" cy="1023257"/>
          </a:xfrm>
        </p:spPr>
        <p:txBody>
          <a:bodyPr/>
          <a:lstStyle>
            <a:lvl1pPr marL="0" indent="0">
              <a:buNone/>
              <a:defRPr sz="1700" b="1"/>
            </a:lvl1pPr>
            <a:lvl2pPr marL="0" indent="0">
              <a:buNone/>
              <a:defRPr sz="1400"/>
            </a:lvl2pPr>
            <a:lvl3pPr marL="174625" indent="-174625">
              <a:buFont typeface="Arial" panose="020B0604020202020204" pitchFamily="34" charset="0"/>
              <a:buChar char="•"/>
              <a:defRPr sz="1400"/>
            </a:lvl3pPr>
          </a:lstStyle>
          <a:p>
            <a:pPr lvl="0"/>
            <a:r>
              <a:rPr lang="en-US"/>
              <a:t>Click to edit Master text styles</a:t>
            </a:r>
          </a:p>
          <a:p>
            <a:pPr lvl="1"/>
            <a:r>
              <a:rPr lang="en-US"/>
              <a:t>Second level</a:t>
            </a:r>
          </a:p>
          <a:p>
            <a:pPr lvl="2"/>
            <a:r>
              <a:rPr lang="en-US"/>
              <a:t>Third level</a:t>
            </a:r>
          </a:p>
        </p:txBody>
      </p:sp>
      <p:sp>
        <p:nvSpPr>
          <p:cNvPr id="6" name="Text Placeholder 4">
            <a:extLst>
              <a:ext uri="{FF2B5EF4-FFF2-40B4-BE49-F238E27FC236}">
                <a16:creationId xmlns:a16="http://schemas.microsoft.com/office/drawing/2014/main" id="{94A1F677-5D9D-4F36-A70E-EE3C556A2307}"/>
              </a:ext>
            </a:extLst>
          </p:cNvPr>
          <p:cNvSpPr>
            <a:spLocks noGrp="1"/>
          </p:cNvSpPr>
          <p:nvPr>
            <p:ph type="body" sz="quarter" idx="30" hasCustomPrompt="1"/>
          </p:nvPr>
        </p:nvSpPr>
        <p:spPr>
          <a:xfrm>
            <a:off x="685800" y="5684180"/>
            <a:ext cx="5094514" cy="457200"/>
          </a:xfrm>
        </p:spPr>
        <p:txBody>
          <a:bodyPr/>
          <a:lstStyle>
            <a:lvl1pPr marL="0" indent="0" algn="l">
              <a:buNone/>
              <a:defRPr b="1">
                <a:solidFill>
                  <a:schemeClr val="tx2"/>
                </a:solidFill>
              </a:defRPr>
            </a:lvl1pPr>
          </a:lstStyle>
          <a:p>
            <a:pPr lvl="0"/>
            <a:r>
              <a:rPr lang="en-US" dirty="0"/>
              <a:t>website.com</a:t>
            </a:r>
          </a:p>
        </p:txBody>
      </p:sp>
      <p:sp>
        <p:nvSpPr>
          <p:cNvPr id="7" name="Text Placeholder 3">
            <a:extLst>
              <a:ext uri="{FF2B5EF4-FFF2-40B4-BE49-F238E27FC236}">
                <a16:creationId xmlns:a16="http://schemas.microsoft.com/office/drawing/2014/main" id="{C0C7515C-2235-4B42-ACE9-F8E3091058B0}"/>
              </a:ext>
            </a:extLst>
          </p:cNvPr>
          <p:cNvSpPr>
            <a:spLocks noGrp="1"/>
          </p:cNvSpPr>
          <p:nvPr>
            <p:ph type="body" sz="quarter" idx="31"/>
          </p:nvPr>
        </p:nvSpPr>
        <p:spPr>
          <a:xfrm>
            <a:off x="6411688" y="4648200"/>
            <a:ext cx="5094512" cy="1023257"/>
          </a:xfrm>
        </p:spPr>
        <p:txBody>
          <a:bodyPr/>
          <a:lstStyle>
            <a:lvl1pPr marL="0" indent="0">
              <a:buNone/>
              <a:defRPr sz="1700" b="1"/>
            </a:lvl1pPr>
            <a:lvl2pPr marL="0" indent="0">
              <a:buNone/>
              <a:defRPr sz="1400"/>
            </a:lvl2pPr>
            <a:lvl3pPr marL="174625" indent="-174625">
              <a:buFont typeface="Arial" panose="020B0604020202020204" pitchFamily="34" charset="0"/>
              <a:buChar char="•"/>
              <a:defRPr sz="1400"/>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F3B1CDDE-E2FF-4A30-8697-CD72ECBE533D}"/>
              </a:ext>
            </a:extLst>
          </p:cNvPr>
          <p:cNvSpPr>
            <a:spLocks noGrp="1"/>
          </p:cNvSpPr>
          <p:nvPr>
            <p:ph type="body" sz="quarter" idx="32" hasCustomPrompt="1"/>
          </p:nvPr>
        </p:nvSpPr>
        <p:spPr>
          <a:xfrm>
            <a:off x="6411686" y="5684180"/>
            <a:ext cx="5094514" cy="457200"/>
          </a:xfrm>
        </p:spPr>
        <p:txBody>
          <a:bodyPr/>
          <a:lstStyle>
            <a:lvl1pPr marL="0" indent="0" algn="l">
              <a:buNone/>
              <a:defRPr b="1">
                <a:solidFill>
                  <a:schemeClr val="tx2"/>
                </a:solidFill>
              </a:defRPr>
            </a:lvl1pPr>
          </a:lstStyle>
          <a:p>
            <a:pPr lvl="0"/>
            <a:r>
              <a:rPr lang="en-US" dirty="0"/>
              <a:t>website.com</a:t>
            </a:r>
          </a:p>
        </p:txBody>
      </p:sp>
      <p:sp>
        <p:nvSpPr>
          <p:cNvPr id="3" name="Picture Placeholder 2">
            <a:extLst>
              <a:ext uri="{FF2B5EF4-FFF2-40B4-BE49-F238E27FC236}">
                <a16:creationId xmlns:a16="http://schemas.microsoft.com/office/drawing/2014/main" id="{04A957A3-B290-413C-B61D-050ACE7F7A54}"/>
              </a:ext>
            </a:extLst>
          </p:cNvPr>
          <p:cNvSpPr>
            <a:spLocks noGrp="1"/>
          </p:cNvSpPr>
          <p:nvPr>
            <p:ph type="pic" sz="quarter" idx="33" hasCustomPrompt="1"/>
          </p:nvPr>
        </p:nvSpPr>
        <p:spPr>
          <a:xfrm>
            <a:off x="685800" y="1066800"/>
            <a:ext cx="5082730" cy="3382071"/>
          </a:xfr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dirty="0"/>
              <a:t>Click the icon to add image</a:t>
            </a:r>
          </a:p>
        </p:txBody>
      </p:sp>
      <p:sp>
        <p:nvSpPr>
          <p:cNvPr id="11" name="Picture Placeholder 2">
            <a:extLst>
              <a:ext uri="{FF2B5EF4-FFF2-40B4-BE49-F238E27FC236}">
                <a16:creationId xmlns:a16="http://schemas.microsoft.com/office/drawing/2014/main" id="{B8AC0541-F6AC-41E4-B3B8-F0BF191FD19C}"/>
              </a:ext>
            </a:extLst>
          </p:cNvPr>
          <p:cNvSpPr>
            <a:spLocks noGrp="1"/>
          </p:cNvSpPr>
          <p:nvPr>
            <p:ph type="pic" sz="quarter" idx="34" hasCustomPrompt="1"/>
          </p:nvPr>
        </p:nvSpPr>
        <p:spPr>
          <a:xfrm>
            <a:off x="6411688" y="1066800"/>
            <a:ext cx="5082730" cy="3382071"/>
          </a:xfr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dirty="0"/>
              <a:t>Click the icon to add image</a:t>
            </a:r>
          </a:p>
        </p:txBody>
      </p:sp>
    </p:spTree>
    <p:extLst>
      <p:ext uri="{BB962C8B-B14F-4D97-AF65-F5344CB8AC3E}">
        <p14:creationId xmlns:p14="http://schemas.microsoft.com/office/powerpoint/2010/main" val="2612212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Featured, Picture &amp; Caption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BEB2-2B7D-4FA9-962D-35A57CD591D4}"/>
              </a:ext>
            </a:extLst>
          </p:cNvPr>
          <p:cNvSpPr>
            <a:spLocks noGrp="1"/>
          </p:cNvSpPr>
          <p:nvPr>
            <p:ph type="title" hasCustomPrompt="1"/>
          </p:nvPr>
        </p:nvSpPr>
        <p:spPr/>
        <p:txBody>
          <a:bodyPr/>
          <a:lstStyle/>
          <a:p>
            <a:r>
              <a:rPr lang="en-US" dirty="0"/>
              <a:t>Section name  :  Page title</a:t>
            </a:r>
          </a:p>
        </p:txBody>
      </p:sp>
      <p:sp>
        <p:nvSpPr>
          <p:cNvPr id="9" name="Content Placeholder 2">
            <a:extLst>
              <a:ext uri="{FF2B5EF4-FFF2-40B4-BE49-F238E27FC236}">
                <a16:creationId xmlns:a16="http://schemas.microsoft.com/office/drawing/2014/main" id="{7ACE0BA0-21F7-4EF7-B114-1A8770DA1B71}"/>
              </a:ext>
            </a:extLst>
          </p:cNvPr>
          <p:cNvSpPr>
            <a:spLocks noGrp="1"/>
          </p:cNvSpPr>
          <p:nvPr>
            <p:ph idx="1"/>
          </p:nvPr>
        </p:nvSpPr>
        <p:spPr>
          <a:xfrm>
            <a:off x="4305299" y="1060714"/>
            <a:ext cx="1352611" cy="734632"/>
          </a:xfrm>
          <a:prstGeom prst="rect">
            <a:avLst/>
          </a:prstGeom>
        </p:spPr>
        <p:txBody>
          <a:bodyPr tIns="0" bIns="0">
            <a:noAutofit/>
          </a:bodyPr>
          <a:lstStyle>
            <a:lvl1pPr marL="0" indent="0">
              <a:buNone/>
              <a:defRPr sz="1600" b="1"/>
            </a:lvl1pPr>
          </a:lstStyle>
          <a:p>
            <a:pPr lvl="0"/>
            <a:r>
              <a:rPr lang="en-US"/>
              <a:t>Click to edit Master text styles</a:t>
            </a:r>
          </a:p>
        </p:txBody>
      </p:sp>
      <p:sp>
        <p:nvSpPr>
          <p:cNvPr id="19" name="Content Placeholder 2">
            <a:extLst>
              <a:ext uri="{FF2B5EF4-FFF2-40B4-BE49-F238E27FC236}">
                <a16:creationId xmlns:a16="http://schemas.microsoft.com/office/drawing/2014/main" id="{A70E77A5-27D9-7840-A4FC-D0BA0763CF67}"/>
              </a:ext>
            </a:extLst>
          </p:cNvPr>
          <p:cNvSpPr>
            <a:spLocks noGrp="1"/>
          </p:cNvSpPr>
          <p:nvPr>
            <p:ph idx="32"/>
          </p:nvPr>
        </p:nvSpPr>
        <p:spPr>
          <a:xfrm>
            <a:off x="10150179" y="1060714"/>
            <a:ext cx="1352611" cy="734632"/>
          </a:xfrm>
          <a:prstGeom prst="rect">
            <a:avLst/>
          </a:prstGeom>
        </p:spPr>
        <p:txBody>
          <a:bodyPr tIns="0" bIns="0">
            <a:noAutofit/>
          </a:bodyPr>
          <a:lstStyle>
            <a:lvl1pPr marL="0" indent="0">
              <a:buNone/>
              <a:defRPr sz="1600" b="1"/>
            </a:lvl1pPr>
          </a:lstStyle>
          <a:p>
            <a:pPr lvl="0"/>
            <a:r>
              <a:rPr lang="en-US"/>
              <a:t>Click to edit Master text styles</a:t>
            </a:r>
          </a:p>
        </p:txBody>
      </p:sp>
      <p:sp>
        <p:nvSpPr>
          <p:cNvPr id="13" name="Content Placeholder 2">
            <a:extLst>
              <a:ext uri="{FF2B5EF4-FFF2-40B4-BE49-F238E27FC236}">
                <a16:creationId xmlns:a16="http://schemas.microsoft.com/office/drawing/2014/main" id="{4595C26B-0423-4041-BACF-BA8617D9E443}"/>
              </a:ext>
            </a:extLst>
          </p:cNvPr>
          <p:cNvSpPr>
            <a:spLocks noGrp="1"/>
          </p:cNvSpPr>
          <p:nvPr>
            <p:ph idx="33"/>
          </p:nvPr>
        </p:nvSpPr>
        <p:spPr>
          <a:xfrm>
            <a:off x="4305299" y="3913419"/>
            <a:ext cx="1352611" cy="734632"/>
          </a:xfrm>
          <a:prstGeom prst="rect">
            <a:avLst/>
          </a:prstGeom>
        </p:spPr>
        <p:txBody>
          <a:bodyPr tIns="0" bIns="0">
            <a:noAutofit/>
          </a:bodyPr>
          <a:lstStyle>
            <a:lvl1pPr marL="0" indent="0">
              <a:buNone/>
              <a:defRPr sz="1600" b="1"/>
            </a:lvl1pPr>
          </a:lstStyle>
          <a:p>
            <a:pPr lvl="0"/>
            <a:r>
              <a:rPr lang="en-US"/>
              <a:t>Click to edit Master text styles</a:t>
            </a:r>
          </a:p>
        </p:txBody>
      </p:sp>
      <p:sp>
        <p:nvSpPr>
          <p:cNvPr id="15" name="Content Placeholder 2">
            <a:extLst>
              <a:ext uri="{FF2B5EF4-FFF2-40B4-BE49-F238E27FC236}">
                <a16:creationId xmlns:a16="http://schemas.microsoft.com/office/drawing/2014/main" id="{79C8A6BE-2052-4278-A4AF-099A6E681AF0}"/>
              </a:ext>
            </a:extLst>
          </p:cNvPr>
          <p:cNvSpPr>
            <a:spLocks noGrp="1"/>
          </p:cNvSpPr>
          <p:nvPr>
            <p:ph idx="34"/>
          </p:nvPr>
        </p:nvSpPr>
        <p:spPr>
          <a:xfrm>
            <a:off x="10150179" y="3913419"/>
            <a:ext cx="1352611" cy="734632"/>
          </a:xfrm>
          <a:prstGeom prst="rect">
            <a:avLst/>
          </a:prstGeom>
        </p:spPr>
        <p:txBody>
          <a:bodyPr tIns="0" bIns="0">
            <a:noAutofit/>
          </a:bodyPr>
          <a:lstStyle>
            <a:lvl1pPr marL="0" indent="0">
              <a:buNone/>
              <a:defRPr sz="1600" b="1"/>
            </a:lvl1pPr>
          </a:lstStyle>
          <a:p>
            <a:pPr lvl="0"/>
            <a:r>
              <a:rPr lang="en-US"/>
              <a:t>Click to edit Master text styles</a:t>
            </a:r>
          </a:p>
        </p:txBody>
      </p:sp>
      <p:sp>
        <p:nvSpPr>
          <p:cNvPr id="4" name="Picture Placeholder 3">
            <a:extLst>
              <a:ext uri="{FF2B5EF4-FFF2-40B4-BE49-F238E27FC236}">
                <a16:creationId xmlns:a16="http://schemas.microsoft.com/office/drawing/2014/main" id="{BC1DB1C7-B116-4961-97EE-A2B225E4A321}"/>
              </a:ext>
            </a:extLst>
          </p:cNvPr>
          <p:cNvSpPr>
            <a:spLocks noGrp="1"/>
          </p:cNvSpPr>
          <p:nvPr>
            <p:ph type="pic" sz="quarter" idx="24" hasCustomPrompt="1"/>
          </p:nvPr>
        </p:nvSpPr>
        <p:spPr>
          <a:xfrm>
            <a:off x="685799" y="1066798"/>
            <a:ext cx="3361407" cy="2560320"/>
          </a:xfrm>
          <a:prstGeom prst="rect">
            <a:avLst/>
          </a:prstGeo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dirty="0"/>
              <a:t>Click the icon to add image</a:t>
            </a:r>
          </a:p>
          <a:p>
            <a:endParaRPr lang="en-US" dirty="0"/>
          </a:p>
        </p:txBody>
      </p:sp>
      <p:sp>
        <p:nvSpPr>
          <p:cNvPr id="23" name="Picture Placeholder 3">
            <a:extLst>
              <a:ext uri="{FF2B5EF4-FFF2-40B4-BE49-F238E27FC236}">
                <a16:creationId xmlns:a16="http://schemas.microsoft.com/office/drawing/2014/main" id="{FE185510-0467-4513-B7DC-F50C7B76C792}"/>
              </a:ext>
            </a:extLst>
          </p:cNvPr>
          <p:cNvSpPr>
            <a:spLocks noGrp="1"/>
          </p:cNvSpPr>
          <p:nvPr>
            <p:ph type="pic" sz="quarter" idx="28" hasCustomPrompt="1"/>
          </p:nvPr>
        </p:nvSpPr>
        <p:spPr>
          <a:xfrm>
            <a:off x="685799" y="3916680"/>
            <a:ext cx="3361407" cy="2560320"/>
          </a:xfrm>
          <a:prstGeom prst="rect">
            <a:avLst/>
          </a:prstGeo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dirty="0"/>
              <a:t>Click the icon to add image</a:t>
            </a:r>
          </a:p>
          <a:p>
            <a:endParaRPr lang="en-US" dirty="0"/>
          </a:p>
        </p:txBody>
      </p:sp>
      <p:sp>
        <p:nvSpPr>
          <p:cNvPr id="25" name="Picture Placeholder 3">
            <a:extLst>
              <a:ext uri="{FF2B5EF4-FFF2-40B4-BE49-F238E27FC236}">
                <a16:creationId xmlns:a16="http://schemas.microsoft.com/office/drawing/2014/main" id="{7446F054-196E-45A7-9E8A-B5AFEEFE07C9}"/>
              </a:ext>
            </a:extLst>
          </p:cNvPr>
          <p:cNvSpPr>
            <a:spLocks noGrp="1"/>
          </p:cNvSpPr>
          <p:nvPr>
            <p:ph type="pic" sz="quarter" idx="30" hasCustomPrompt="1"/>
          </p:nvPr>
        </p:nvSpPr>
        <p:spPr>
          <a:xfrm>
            <a:off x="6484959" y="3916678"/>
            <a:ext cx="3361407" cy="2560320"/>
          </a:xfrm>
          <a:prstGeom prst="rect">
            <a:avLst/>
          </a:prstGeo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dirty="0"/>
              <a:t>Click the icon to add image</a:t>
            </a:r>
          </a:p>
          <a:p>
            <a:endParaRPr lang="en-US" dirty="0"/>
          </a:p>
        </p:txBody>
      </p:sp>
      <p:sp>
        <p:nvSpPr>
          <p:cNvPr id="18" name="Picture Placeholder 3">
            <a:extLst>
              <a:ext uri="{FF2B5EF4-FFF2-40B4-BE49-F238E27FC236}">
                <a16:creationId xmlns:a16="http://schemas.microsoft.com/office/drawing/2014/main" id="{7A855A5C-F758-0843-807E-9460FDA50B22}"/>
              </a:ext>
            </a:extLst>
          </p:cNvPr>
          <p:cNvSpPr>
            <a:spLocks noGrp="1"/>
          </p:cNvSpPr>
          <p:nvPr>
            <p:ph type="pic" sz="quarter" idx="31" hasCustomPrompt="1"/>
          </p:nvPr>
        </p:nvSpPr>
        <p:spPr>
          <a:xfrm>
            <a:off x="6490163" y="1066798"/>
            <a:ext cx="3361407" cy="2560320"/>
          </a:xfrm>
          <a:prstGeom prst="rect">
            <a:avLst/>
          </a:prstGeom>
          <a:noFill/>
        </p:spPr>
        <p:txBody>
          <a:bodyPr/>
          <a:lstStyle>
            <a:lvl1pPr marL="0" indent="0">
              <a:buNone/>
              <a:defRPr b="0"/>
            </a:lvl1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lang="en-US" dirty="0"/>
              <a:t>Click the icon to add image</a:t>
            </a:r>
          </a:p>
          <a:p>
            <a:endParaRPr lang="en-US" dirty="0"/>
          </a:p>
        </p:txBody>
      </p:sp>
    </p:spTree>
    <p:extLst>
      <p:ext uri="{BB962C8B-B14F-4D97-AF65-F5344CB8AC3E}">
        <p14:creationId xmlns:p14="http://schemas.microsoft.com/office/powerpoint/2010/main" val="191122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Photo 3 Partn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A9282-7B52-474E-988E-309C46762663}"/>
              </a:ext>
            </a:extLst>
          </p:cNvPr>
          <p:cNvSpPr/>
          <p:nvPr userDrawn="1"/>
        </p:nvSpPr>
        <p:spPr>
          <a:xfrm>
            <a:off x="0" y="0"/>
            <a:ext cx="12191999" cy="6858000"/>
          </a:xfrm>
          <a:prstGeom prst="rect">
            <a:avLst/>
          </a:prstGeom>
          <a:solidFill>
            <a:schemeClr val="tx1">
              <a:alpha val="63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a:p>
        </p:txBody>
      </p:sp>
      <p:pic>
        <p:nvPicPr>
          <p:cNvPr id="12" name="Graphic 11">
            <a:extLst>
              <a:ext uri="{FF2B5EF4-FFF2-40B4-BE49-F238E27FC236}">
                <a16:creationId xmlns:a16="http://schemas.microsoft.com/office/drawing/2014/main" id="{C2508DD4-2A4F-6646-9D6A-8EAE23D6E69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9299" y="5916912"/>
            <a:ext cx="2404872" cy="419136"/>
          </a:xfrm>
          <a:prstGeom prst="rect">
            <a:avLst/>
          </a:prstGeom>
        </p:spPr>
      </p:pic>
      <p:sp>
        <p:nvSpPr>
          <p:cNvPr id="3" name="Title 2">
            <a:extLst>
              <a:ext uri="{FF2B5EF4-FFF2-40B4-BE49-F238E27FC236}">
                <a16:creationId xmlns:a16="http://schemas.microsoft.com/office/drawing/2014/main" id="{6CBC7DCC-7922-468F-854E-6A6057735F8F}"/>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25" name="Text Placeholder 14">
            <a:extLst>
              <a:ext uri="{FF2B5EF4-FFF2-40B4-BE49-F238E27FC236}">
                <a16:creationId xmlns:a16="http://schemas.microsoft.com/office/drawing/2014/main" id="{96AB6188-F824-234E-A78D-E8EE03B94EFB}"/>
              </a:ext>
            </a:extLst>
          </p:cNvPr>
          <p:cNvSpPr>
            <a:spLocks noGrp="1"/>
          </p:cNvSpPr>
          <p:nvPr>
            <p:ph type="body" sz="quarter" idx="11" hasCustomPrompt="1"/>
          </p:nvPr>
        </p:nvSpPr>
        <p:spPr>
          <a:xfrm>
            <a:off x="990599" y="2685843"/>
            <a:ext cx="8275865"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26" name="Text Placeholder 16">
            <a:extLst>
              <a:ext uri="{FF2B5EF4-FFF2-40B4-BE49-F238E27FC236}">
                <a16:creationId xmlns:a16="http://schemas.microsoft.com/office/drawing/2014/main" id="{921FA8BB-4AB6-074F-AB6A-7AC4D5A4A4C4}"/>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27" name="Text Placeholder 19">
            <a:extLst>
              <a:ext uri="{FF2B5EF4-FFF2-40B4-BE49-F238E27FC236}">
                <a16:creationId xmlns:a16="http://schemas.microsoft.com/office/drawing/2014/main" id="{20A24364-3B4F-B445-8CFD-094527EA9400}"/>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cxnSp>
        <p:nvCxnSpPr>
          <p:cNvPr id="29" name="Straight Connector 28">
            <a:extLst>
              <a:ext uri="{FF2B5EF4-FFF2-40B4-BE49-F238E27FC236}">
                <a16:creationId xmlns:a16="http://schemas.microsoft.com/office/drawing/2014/main" id="{0BCE8461-5403-6549-934A-CCFEB29DC20E}"/>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60E3253-23A5-FE45-A113-2AA122B2D73B}"/>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956840"/>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2" name="Table Placeholder 11">
            <a:extLst>
              <a:ext uri="{FF2B5EF4-FFF2-40B4-BE49-F238E27FC236}">
                <a16:creationId xmlns:a16="http://schemas.microsoft.com/office/drawing/2014/main" id="{A594272F-F2EA-4042-B95F-AEA539AD9B3A}"/>
              </a:ext>
            </a:extLst>
          </p:cNvPr>
          <p:cNvSpPr>
            <a:spLocks noGrp="1"/>
          </p:cNvSpPr>
          <p:nvPr>
            <p:ph type="tbl" sz="quarter" idx="24" hasCustomPrompt="1"/>
          </p:nvPr>
        </p:nvSpPr>
        <p:spPr>
          <a:xfrm>
            <a:off x="685800" y="2095499"/>
            <a:ext cx="6934200" cy="3848101"/>
          </a:xfrm>
          <a:prstGeom prst="rect">
            <a:avLst/>
          </a:prstGeom>
        </p:spPr>
        <p:txBody>
          <a:bodyPr/>
          <a:lstStyle>
            <a:lvl1pPr marL="0" indent="0">
              <a:buFontTx/>
              <a:buNone/>
              <a:defRPr b="0"/>
            </a:lvl1pPr>
          </a:lstStyle>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Click the icon to add table</a:t>
            </a:r>
          </a:p>
        </p:txBody>
      </p:sp>
      <p:pic>
        <p:nvPicPr>
          <p:cNvPr id="3" name="Picture 2" descr="A picture containing kitchenware, grater, white&#10;&#10;Description automatically generated">
            <a:extLst>
              <a:ext uri="{FF2B5EF4-FFF2-40B4-BE49-F238E27FC236}">
                <a16:creationId xmlns:a16="http://schemas.microsoft.com/office/drawing/2014/main" id="{FF6AA4F2-943A-C445-BDFE-2098F4F98A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0"/>
            <a:ext cx="4051300" cy="6858000"/>
          </a:xfrm>
          <a:prstGeom prst="rect">
            <a:avLst/>
          </a:prstGeom>
        </p:spPr>
      </p:pic>
      <p:sp>
        <p:nvSpPr>
          <p:cNvPr id="2" name="Title 1">
            <a:extLst>
              <a:ext uri="{FF2B5EF4-FFF2-40B4-BE49-F238E27FC236}">
                <a16:creationId xmlns:a16="http://schemas.microsoft.com/office/drawing/2014/main" id="{9081A35E-9C3B-4211-B907-8AC131BCEB78}"/>
              </a:ext>
            </a:extLst>
          </p:cNvPr>
          <p:cNvSpPr>
            <a:spLocks noGrp="1"/>
          </p:cNvSpPr>
          <p:nvPr>
            <p:ph type="title"/>
          </p:nvPr>
        </p:nvSpPr>
        <p:spPr>
          <a:xfrm>
            <a:off x="685800" y="584367"/>
            <a:ext cx="6934200" cy="758179"/>
          </a:xfrm>
        </p:spPr>
        <p:txBody>
          <a:bodyPr anchor="t"/>
          <a:lstStyle>
            <a:lvl1pPr>
              <a:defRPr sz="4000" cap="none" spc="0" baseline="0">
                <a:latin typeface="Roboto Light" pitchFamily="2" charset="0"/>
                <a:ea typeface="Roboto Light"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559914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EB9B-A715-4E3C-BDAF-AF756D997A88}"/>
              </a:ext>
            </a:extLst>
          </p:cNvPr>
          <p:cNvSpPr>
            <a:spLocks noGrp="1"/>
          </p:cNvSpPr>
          <p:nvPr>
            <p:ph type="title" hasCustomPrompt="1"/>
          </p:nvPr>
        </p:nvSpPr>
        <p:spPr/>
        <p:txBody>
          <a:bodyPr/>
          <a:lstStyle/>
          <a:p>
            <a:r>
              <a:rPr lang="en-US" dirty="0"/>
              <a:t>Section name  :  Page title</a:t>
            </a:r>
          </a:p>
        </p:txBody>
      </p:sp>
      <p:sp>
        <p:nvSpPr>
          <p:cNvPr id="9" name="Table Placeholder 6">
            <a:extLst>
              <a:ext uri="{FF2B5EF4-FFF2-40B4-BE49-F238E27FC236}">
                <a16:creationId xmlns:a16="http://schemas.microsoft.com/office/drawing/2014/main" id="{191189DE-539F-4492-B70B-ED370E63AF51}"/>
              </a:ext>
            </a:extLst>
          </p:cNvPr>
          <p:cNvSpPr>
            <a:spLocks noGrp="1"/>
          </p:cNvSpPr>
          <p:nvPr>
            <p:ph type="tbl" sz="quarter" idx="25" hasCustomPrompt="1"/>
          </p:nvPr>
        </p:nvSpPr>
        <p:spPr>
          <a:xfrm>
            <a:off x="697584" y="1676399"/>
            <a:ext cx="4941216" cy="3795713"/>
          </a:xfrm>
        </p:spPr>
        <p:txBody>
          <a:bodyPr/>
          <a:lstStyle>
            <a:lvl1pPr>
              <a:defRPr b="0"/>
            </a:lvl1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Click to add table</a:t>
            </a:r>
          </a:p>
          <a:p>
            <a:endParaRPr lang="en-US" dirty="0"/>
          </a:p>
        </p:txBody>
      </p:sp>
      <p:sp>
        <p:nvSpPr>
          <p:cNvPr id="7" name="Table Placeholder 6">
            <a:extLst>
              <a:ext uri="{FF2B5EF4-FFF2-40B4-BE49-F238E27FC236}">
                <a16:creationId xmlns:a16="http://schemas.microsoft.com/office/drawing/2014/main" id="{6A355BE2-982F-4A89-B2E4-4886206E7279}"/>
              </a:ext>
            </a:extLst>
          </p:cNvPr>
          <p:cNvSpPr>
            <a:spLocks noGrp="1"/>
          </p:cNvSpPr>
          <p:nvPr>
            <p:ph type="tbl" sz="quarter" idx="24" hasCustomPrompt="1"/>
          </p:nvPr>
        </p:nvSpPr>
        <p:spPr>
          <a:xfrm>
            <a:off x="6564984" y="1676399"/>
            <a:ext cx="4941216" cy="3795713"/>
          </a:xfrm>
        </p:spPr>
        <p:txBody>
          <a:bodyPr/>
          <a:lstStyle>
            <a:lvl1pPr>
              <a:defRPr b="0"/>
            </a:lvl1pPr>
          </a:lstStyle>
          <a:p>
            <a:r>
              <a:rPr lang="en-US" dirty="0"/>
              <a:t>Click to add table</a:t>
            </a:r>
          </a:p>
        </p:txBody>
      </p:sp>
    </p:spTree>
    <p:extLst>
      <p:ext uri="{BB962C8B-B14F-4D97-AF65-F5344CB8AC3E}">
        <p14:creationId xmlns:p14="http://schemas.microsoft.com/office/powerpoint/2010/main" val="35360266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 Contact inf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BB3FF1-9EE9-C84C-A51A-B208102A21BF}"/>
              </a:ext>
            </a:extLst>
          </p:cNvPr>
          <p:cNvPicPr>
            <a:picLocks/>
          </p:cNvPicPr>
          <p:nvPr userDrawn="1"/>
        </p:nvPicPr>
        <p:blipFill rotWithShape="1">
          <a:blip r:embed="rId2" cstate="email">
            <a:extLst>
              <a:ext uri="{28A0092B-C50C-407E-A947-70E740481C1C}">
                <a14:useLocalDpi xmlns:a14="http://schemas.microsoft.com/office/drawing/2010/main"/>
              </a:ext>
            </a:extLst>
          </a:blip>
          <a:srcRect t="5828" b="15908"/>
          <a:stretch/>
        </p:blipFill>
        <p:spPr>
          <a:xfrm>
            <a:off x="1524" y="0"/>
            <a:ext cx="12188952" cy="6858000"/>
          </a:xfrm>
          <a:prstGeom prst="rect">
            <a:avLst/>
          </a:prstGeom>
        </p:spPr>
      </p:pic>
      <p:sp>
        <p:nvSpPr>
          <p:cNvPr id="12" name="Rectangle 2">
            <a:extLst>
              <a:ext uri="{FF2B5EF4-FFF2-40B4-BE49-F238E27FC236}">
                <a16:creationId xmlns:a16="http://schemas.microsoft.com/office/drawing/2014/main" id="{F8346388-CD0D-2343-AC16-CC4C846ED858}"/>
              </a:ext>
            </a:extLst>
          </p:cNvPr>
          <p:cNvSpPr txBox="1">
            <a:spLocks noChangeArrowheads="1"/>
          </p:cNvSpPr>
          <p:nvPr userDrawn="1"/>
        </p:nvSpPr>
        <p:spPr bwMode="auto">
          <a:xfrm>
            <a:off x="1524" y="0"/>
            <a:ext cx="12188952" cy="6858000"/>
          </a:xfrm>
          <a:prstGeom prst="rect">
            <a:avLst/>
          </a:prstGeom>
          <a:solidFill>
            <a:schemeClr val="bg2">
              <a:lumMod val="50000"/>
              <a:alpha val="90000"/>
            </a:schemeClr>
          </a:solidFill>
          <a:ln>
            <a:noFill/>
          </a:ln>
        </p:spPr>
        <p:txBody>
          <a:bodyPr lIns="457200" tIns="91440" anchor="ctr"/>
          <a:lstStyle>
            <a:lvl1pPr algn="l" rtl="0" fontAlgn="base">
              <a:lnSpc>
                <a:spcPts val="3300"/>
              </a:lnSpc>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a:ea typeface="ＭＳ Ｐゴシック" pitchFamily="-32" charset="-128"/>
              </a:defRPr>
            </a:lvl2pPr>
            <a:lvl3pPr algn="l" rtl="0" fontAlgn="base">
              <a:spcBef>
                <a:spcPct val="0"/>
              </a:spcBef>
              <a:spcAft>
                <a:spcPct val="0"/>
              </a:spcAft>
              <a:defRPr sz="3200">
                <a:solidFill>
                  <a:schemeClr val="tx2"/>
                </a:solidFill>
                <a:latin typeface="Arial"/>
                <a:ea typeface="ＭＳ Ｐゴシック" pitchFamily="-32" charset="-128"/>
              </a:defRPr>
            </a:lvl3pPr>
            <a:lvl4pPr algn="l" rtl="0" fontAlgn="base">
              <a:spcBef>
                <a:spcPct val="0"/>
              </a:spcBef>
              <a:spcAft>
                <a:spcPct val="0"/>
              </a:spcAft>
              <a:defRPr sz="3200">
                <a:solidFill>
                  <a:schemeClr val="tx2"/>
                </a:solidFill>
                <a:latin typeface="Arial"/>
                <a:ea typeface="ＭＳ Ｐゴシック" pitchFamily="-32" charset="-128"/>
              </a:defRPr>
            </a:lvl4pPr>
            <a:lvl5pPr algn="l" rtl="0" fontAlgn="base">
              <a:spcBef>
                <a:spcPct val="0"/>
              </a:spcBef>
              <a:spcAft>
                <a:spcPct val="0"/>
              </a:spcAft>
              <a:defRPr sz="3200">
                <a:solidFill>
                  <a:schemeClr val="tx2"/>
                </a:solidFill>
                <a:latin typeface="Arial"/>
                <a:ea typeface="ＭＳ Ｐゴシック" pitchFamily="-32" charset="-128"/>
              </a:defRPr>
            </a:lvl5pPr>
            <a:lvl6pPr marL="457200" algn="l" rtl="0" fontAlgn="base">
              <a:spcBef>
                <a:spcPct val="0"/>
              </a:spcBef>
              <a:spcAft>
                <a:spcPct val="0"/>
              </a:spcAft>
              <a:defRPr sz="3200">
                <a:solidFill>
                  <a:schemeClr val="tx2"/>
                </a:solidFill>
                <a:latin typeface="Arial"/>
                <a:ea typeface="ＭＳ Ｐゴシック" pitchFamily="-32" charset="-128"/>
              </a:defRPr>
            </a:lvl6pPr>
            <a:lvl7pPr marL="914400" algn="l" rtl="0" fontAlgn="base">
              <a:spcBef>
                <a:spcPct val="0"/>
              </a:spcBef>
              <a:spcAft>
                <a:spcPct val="0"/>
              </a:spcAft>
              <a:defRPr sz="3200">
                <a:solidFill>
                  <a:schemeClr val="tx2"/>
                </a:solidFill>
                <a:latin typeface="Arial"/>
                <a:ea typeface="ＭＳ Ｐゴシック" pitchFamily="-32" charset="-128"/>
              </a:defRPr>
            </a:lvl7pPr>
            <a:lvl8pPr marL="1371600" algn="l" rtl="0" fontAlgn="base">
              <a:spcBef>
                <a:spcPct val="0"/>
              </a:spcBef>
              <a:spcAft>
                <a:spcPct val="0"/>
              </a:spcAft>
              <a:defRPr sz="3200">
                <a:solidFill>
                  <a:schemeClr val="tx2"/>
                </a:solidFill>
                <a:latin typeface="Arial"/>
                <a:ea typeface="ＭＳ Ｐゴシック" pitchFamily="-32" charset="-128"/>
              </a:defRPr>
            </a:lvl8pPr>
            <a:lvl9pPr marL="1828800" algn="l" rtl="0" fontAlgn="base">
              <a:spcBef>
                <a:spcPct val="0"/>
              </a:spcBef>
              <a:spcAft>
                <a:spcPct val="0"/>
              </a:spcAft>
              <a:defRPr sz="3200">
                <a:solidFill>
                  <a:schemeClr val="tx2"/>
                </a:solidFill>
                <a:latin typeface="Arial"/>
                <a:ea typeface="ＭＳ Ｐゴシック" pitchFamily="-32" charset="-128"/>
              </a:defRPr>
            </a:lvl9pPr>
          </a:lstStyle>
          <a:p>
            <a:pPr>
              <a:defRPr/>
            </a:pPr>
            <a:r>
              <a:rPr lang="en-US" sz="4000" b="0" dirty="0">
                <a:solidFill>
                  <a:schemeClr val="bg1"/>
                </a:solidFill>
              </a:rPr>
              <a:t> </a:t>
            </a:r>
          </a:p>
        </p:txBody>
      </p:sp>
      <p:sp>
        <p:nvSpPr>
          <p:cNvPr id="2" name="Title 1">
            <a:extLst>
              <a:ext uri="{FF2B5EF4-FFF2-40B4-BE49-F238E27FC236}">
                <a16:creationId xmlns:a16="http://schemas.microsoft.com/office/drawing/2014/main" id="{758676CA-C53E-43B9-B56F-66FF6F1DC7CC}"/>
              </a:ext>
            </a:extLst>
          </p:cNvPr>
          <p:cNvSpPr>
            <a:spLocks noGrp="1"/>
          </p:cNvSpPr>
          <p:nvPr>
            <p:ph type="title" hasCustomPrompt="1"/>
          </p:nvPr>
        </p:nvSpPr>
        <p:spPr>
          <a:xfrm>
            <a:off x="986954" y="2351521"/>
            <a:ext cx="5410200" cy="1930334"/>
          </a:xfrm>
        </p:spPr>
        <p:txBody>
          <a:bodyPr anchor="b"/>
          <a:lstStyle>
            <a:lvl1pPr marL="0" algn="l" defTabSz="914400" rtl="0" eaLnBrk="1" fontAlgn="base" latinLnBrk="0" hangingPunct="1">
              <a:lnSpc>
                <a:spcPct val="100000"/>
              </a:lnSpc>
              <a:spcBef>
                <a:spcPts val="400"/>
              </a:spcBef>
              <a:spcAft>
                <a:spcPct val="0"/>
              </a:spcAft>
              <a:defRPr lang="en-US" sz="6500" kern="0" cap="none" spc="0" baseline="0" dirty="0">
                <a:solidFill>
                  <a:schemeClr val="bg1"/>
                </a:solidFill>
                <a:latin typeface="Roboto Light" panose="02000000000000000000" pitchFamily="2" charset="0"/>
                <a:ea typeface="Roboto Light" panose="02000000000000000000" pitchFamily="2" charset="0"/>
                <a:cs typeface="ＭＳ Ｐゴシック" charset="0"/>
              </a:defRPr>
            </a:lvl1pPr>
          </a:lstStyle>
          <a:p>
            <a:r>
              <a:rPr lang="en-US" dirty="0"/>
              <a:t>Thank you.</a:t>
            </a:r>
          </a:p>
        </p:txBody>
      </p:sp>
      <p:sp>
        <p:nvSpPr>
          <p:cNvPr id="13" name="Text Placeholder 5">
            <a:extLst>
              <a:ext uri="{FF2B5EF4-FFF2-40B4-BE49-F238E27FC236}">
                <a16:creationId xmlns:a16="http://schemas.microsoft.com/office/drawing/2014/main" id="{0344955E-DBA1-415F-A028-67ABB75F8882}"/>
              </a:ext>
            </a:extLst>
          </p:cNvPr>
          <p:cNvSpPr>
            <a:spLocks noGrp="1"/>
          </p:cNvSpPr>
          <p:nvPr>
            <p:ph type="body" sz="quarter" idx="10" hasCustomPrompt="1"/>
          </p:nvPr>
        </p:nvSpPr>
        <p:spPr>
          <a:xfrm>
            <a:off x="8548912" y="1179967"/>
            <a:ext cx="2577790" cy="3017838"/>
          </a:xfrm>
          <a:prstGeom prst="rect">
            <a:avLst/>
          </a:prstGeom>
        </p:spPr>
        <p:txBody>
          <a:bodyPr anchor="b" anchorCtr="0">
            <a:normAutofit/>
          </a:bodyPr>
          <a:lstStyle>
            <a:lvl1pPr marL="0" indent="0">
              <a:lnSpc>
                <a:spcPct val="100000"/>
              </a:lnSpc>
              <a:spcBef>
                <a:spcPts val="0"/>
              </a:spcBef>
              <a:spcAft>
                <a:spcPts val="0"/>
              </a:spcAft>
              <a:buNone/>
              <a:defRPr sz="1400" b="1">
                <a:solidFill>
                  <a:schemeClr val="bg1"/>
                </a:solidFill>
              </a:defRPr>
            </a:lvl1pPr>
            <a:lvl2pPr marL="0" indent="0">
              <a:spcBef>
                <a:spcPts val="0"/>
              </a:spcBef>
              <a:spcAft>
                <a:spcPts val="0"/>
              </a:spcAft>
              <a:buNone/>
              <a:defRPr sz="1400">
                <a:solidFill>
                  <a:schemeClr val="bg1"/>
                </a:solidFill>
              </a:defRPr>
            </a:lvl2pPr>
          </a:lstStyle>
          <a:p>
            <a:pPr lvl="0"/>
            <a:r>
              <a:rPr lang="en-US" dirty="0"/>
              <a:t>Bold First and Last Name</a:t>
            </a:r>
          </a:p>
          <a:p>
            <a:pPr lvl="1"/>
            <a:r>
              <a:rPr lang="en-US" dirty="0"/>
              <a:t>Role at NORC</a:t>
            </a:r>
          </a:p>
          <a:p>
            <a:pPr lvl="1"/>
            <a:r>
              <a:rPr lang="en-US" dirty="0"/>
              <a:t>name@norc.org</a:t>
            </a:r>
          </a:p>
        </p:txBody>
      </p:sp>
      <p:pic>
        <p:nvPicPr>
          <p:cNvPr id="16" name="Picture 15">
            <a:extLst>
              <a:ext uri="{FF2B5EF4-FFF2-40B4-BE49-F238E27FC236}">
                <a16:creationId xmlns:a16="http://schemas.microsoft.com/office/drawing/2014/main" id="{3D3BD884-A276-D143-B174-6C469B4C8C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8547" y="5051436"/>
            <a:ext cx="2698597" cy="412727"/>
          </a:xfrm>
          <a:prstGeom prst="rect">
            <a:avLst/>
          </a:prstGeom>
        </p:spPr>
      </p:pic>
      <p:grpSp>
        <p:nvGrpSpPr>
          <p:cNvPr id="21" name="Group 20">
            <a:extLst>
              <a:ext uri="{FF2B5EF4-FFF2-40B4-BE49-F238E27FC236}">
                <a16:creationId xmlns:a16="http://schemas.microsoft.com/office/drawing/2014/main" id="{5CC9B09E-43E6-1949-974E-DB0B37D1FB5F}"/>
              </a:ext>
            </a:extLst>
          </p:cNvPr>
          <p:cNvGrpSpPr/>
          <p:nvPr userDrawn="1"/>
        </p:nvGrpSpPr>
        <p:grpSpPr>
          <a:xfrm>
            <a:off x="986954" y="4952999"/>
            <a:ext cx="10186500" cy="609601"/>
            <a:chOff x="701029" y="5210591"/>
            <a:chExt cx="11320145" cy="609601"/>
          </a:xfrm>
        </p:grpSpPr>
        <p:cxnSp>
          <p:nvCxnSpPr>
            <p:cNvPr id="22" name="Straight Connector 21">
              <a:extLst>
                <a:ext uri="{FF2B5EF4-FFF2-40B4-BE49-F238E27FC236}">
                  <a16:creationId xmlns:a16="http://schemas.microsoft.com/office/drawing/2014/main" id="{71477B76-45B3-C94A-A030-5B537262AD0E}"/>
                </a:ext>
              </a:extLst>
            </p:cNvPr>
            <p:cNvCxnSpPr>
              <a:cxnSpLocks/>
            </p:cNvCxnSpPr>
            <p:nvPr/>
          </p:nvCxnSpPr>
          <p:spPr>
            <a:xfrm flipV="1">
              <a:off x="701029" y="5820191"/>
              <a:ext cx="11320145" cy="1"/>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DFE647C-1E11-7846-951A-C0E04942E7C9}"/>
                </a:ext>
              </a:extLst>
            </p:cNvPr>
            <p:cNvCxnSpPr>
              <a:cxnSpLocks/>
            </p:cNvCxnSpPr>
            <p:nvPr/>
          </p:nvCxnSpPr>
          <p:spPr>
            <a:xfrm flipV="1">
              <a:off x="701029" y="5210591"/>
              <a:ext cx="11320145" cy="1"/>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71284C88-7463-4247-97B9-E89642505990}"/>
              </a:ext>
            </a:extLst>
          </p:cNvPr>
          <p:cNvSpPr/>
          <p:nvPr userDrawn="1"/>
        </p:nvSpPr>
        <p:spPr>
          <a:xfrm>
            <a:off x="3460595" y="4626644"/>
            <a:ext cx="914400" cy="914400"/>
          </a:xfrm>
          <a:prstGeom prst="rect">
            <a:avLst/>
          </a:prstGeom>
        </p:spPr>
        <p:txBody>
          <a:bodyPr wrap="none" rtlCol="0" anchor="ctr">
            <a:spAutoFit/>
          </a:bodyPr>
          <a:lstStyle/>
          <a:p>
            <a:pPr marL="0" indent="0" algn="ctr">
              <a:buFontTx/>
              <a:buNone/>
            </a:pPr>
            <a:endParaRPr lang="en-US" sz="2400" kern="0" dirty="0">
              <a:solidFill>
                <a:schemeClr val="tx1"/>
              </a:solidFill>
            </a:endParaRPr>
          </a:p>
        </p:txBody>
      </p:sp>
      <p:sp>
        <p:nvSpPr>
          <p:cNvPr id="25" name="Rectangle 24">
            <a:extLst>
              <a:ext uri="{FF2B5EF4-FFF2-40B4-BE49-F238E27FC236}">
                <a16:creationId xmlns:a16="http://schemas.microsoft.com/office/drawing/2014/main" id="{42887185-D6E9-DA44-8592-E3ACB14CC1DB}"/>
              </a:ext>
            </a:extLst>
          </p:cNvPr>
          <p:cNvSpPr/>
          <p:nvPr userDrawn="1"/>
        </p:nvSpPr>
        <p:spPr>
          <a:xfrm>
            <a:off x="3430858" y="4741873"/>
            <a:ext cx="914400" cy="914400"/>
          </a:xfrm>
          <a:prstGeom prst="rect">
            <a:avLst/>
          </a:prstGeom>
        </p:spPr>
        <p:txBody>
          <a:bodyPr wrap="none" rtlCol="0" anchor="ctr">
            <a:spAutoFit/>
          </a:bodyPr>
          <a:lstStyle/>
          <a:p>
            <a:pPr marL="0" indent="0" algn="ctr">
              <a:buFontTx/>
              <a:buNone/>
            </a:pPr>
            <a:endParaRPr lang="en-US" sz="2400" kern="0" dirty="0">
              <a:solidFill>
                <a:schemeClr val="tx1"/>
              </a:solidFill>
            </a:endParaRPr>
          </a:p>
        </p:txBody>
      </p:sp>
      <p:pic>
        <p:nvPicPr>
          <p:cNvPr id="28" name="Picture 27">
            <a:extLst>
              <a:ext uri="{FF2B5EF4-FFF2-40B4-BE49-F238E27FC236}">
                <a16:creationId xmlns:a16="http://schemas.microsoft.com/office/drawing/2014/main" id="{F25C1C31-9C8D-934B-BBEF-7DBDEC34D1B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18420" y="5794248"/>
            <a:ext cx="3030580" cy="530352"/>
          </a:xfrm>
          <a:prstGeom prst="rect">
            <a:avLst/>
          </a:prstGeom>
          <a:noFill/>
        </p:spPr>
      </p:pic>
    </p:spTree>
    <p:extLst>
      <p:ext uri="{BB962C8B-B14F-4D97-AF65-F5344CB8AC3E}">
        <p14:creationId xmlns:p14="http://schemas.microsoft.com/office/powerpoint/2010/main" val="2201074824"/>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 Contact info">
    <p:bg>
      <p:bgPr>
        <a:solidFill>
          <a:schemeClr val="tx2"/>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92FE2BC-23C2-304A-85CD-F071F1B5A1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547" y="5051436"/>
            <a:ext cx="2698597" cy="412727"/>
          </a:xfrm>
          <a:prstGeom prst="rect">
            <a:avLst/>
          </a:prstGeom>
        </p:spPr>
      </p:pic>
      <p:sp>
        <p:nvSpPr>
          <p:cNvPr id="2" name="Title 1">
            <a:extLst>
              <a:ext uri="{FF2B5EF4-FFF2-40B4-BE49-F238E27FC236}">
                <a16:creationId xmlns:a16="http://schemas.microsoft.com/office/drawing/2014/main" id="{B6640044-E9CA-4B50-8F02-74D09016DA23}"/>
              </a:ext>
            </a:extLst>
          </p:cNvPr>
          <p:cNvSpPr>
            <a:spLocks noGrp="1"/>
          </p:cNvSpPr>
          <p:nvPr>
            <p:ph type="title" hasCustomPrompt="1"/>
          </p:nvPr>
        </p:nvSpPr>
        <p:spPr>
          <a:xfrm>
            <a:off x="986954" y="2333973"/>
            <a:ext cx="4946073" cy="1949218"/>
          </a:xfrm>
        </p:spPr>
        <p:txBody>
          <a:bodyPr anchor="b"/>
          <a:lstStyle>
            <a:lvl1pPr>
              <a:defRPr sz="6500" cap="none" spc="0" baseline="0">
                <a:solidFill>
                  <a:schemeClr val="bg1"/>
                </a:solidFill>
                <a:latin typeface="Roboto Light" pitchFamily="2" charset="0"/>
                <a:ea typeface="Roboto Light" pitchFamily="2" charset="0"/>
              </a:defRPr>
            </a:lvl1pPr>
          </a:lstStyle>
          <a:p>
            <a:r>
              <a:rPr lang="en-US" dirty="0"/>
              <a:t>Thank you.</a:t>
            </a:r>
          </a:p>
        </p:txBody>
      </p:sp>
      <p:sp>
        <p:nvSpPr>
          <p:cNvPr id="9" name="Text Placeholder 5">
            <a:extLst>
              <a:ext uri="{FF2B5EF4-FFF2-40B4-BE49-F238E27FC236}">
                <a16:creationId xmlns:a16="http://schemas.microsoft.com/office/drawing/2014/main" id="{F105321F-C34C-1642-8834-766458C17B65}"/>
              </a:ext>
            </a:extLst>
          </p:cNvPr>
          <p:cNvSpPr>
            <a:spLocks noGrp="1"/>
          </p:cNvSpPr>
          <p:nvPr>
            <p:ph type="body" sz="quarter" idx="10" hasCustomPrompt="1"/>
          </p:nvPr>
        </p:nvSpPr>
        <p:spPr>
          <a:xfrm>
            <a:off x="8548912" y="1179967"/>
            <a:ext cx="2577790" cy="3017838"/>
          </a:xfrm>
          <a:prstGeom prst="rect">
            <a:avLst/>
          </a:prstGeom>
        </p:spPr>
        <p:txBody>
          <a:bodyPr anchor="b" anchorCtr="0">
            <a:normAutofit/>
          </a:bodyPr>
          <a:lstStyle>
            <a:lvl1pPr marL="0" indent="0">
              <a:lnSpc>
                <a:spcPct val="100000"/>
              </a:lnSpc>
              <a:spcBef>
                <a:spcPts val="0"/>
              </a:spcBef>
              <a:spcAft>
                <a:spcPts val="0"/>
              </a:spcAft>
              <a:buNone/>
              <a:defRPr sz="1400" b="1">
                <a:solidFill>
                  <a:schemeClr val="bg1"/>
                </a:solidFill>
              </a:defRPr>
            </a:lvl1pPr>
            <a:lvl2pPr marL="0" indent="0">
              <a:spcBef>
                <a:spcPts val="0"/>
              </a:spcBef>
              <a:spcAft>
                <a:spcPts val="0"/>
              </a:spcAft>
              <a:buNone/>
              <a:defRPr sz="1400">
                <a:solidFill>
                  <a:schemeClr val="bg1"/>
                </a:solidFill>
              </a:defRPr>
            </a:lvl2pPr>
          </a:lstStyle>
          <a:p>
            <a:pPr lvl="0"/>
            <a:r>
              <a:rPr lang="en-US" dirty="0"/>
              <a:t>Bold First and Last Name</a:t>
            </a:r>
          </a:p>
          <a:p>
            <a:pPr lvl="1"/>
            <a:r>
              <a:rPr lang="en-US" dirty="0"/>
              <a:t>Role at NORC</a:t>
            </a:r>
          </a:p>
          <a:p>
            <a:pPr lvl="1"/>
            <a:r>
              <a:rPr lang="en-US" dirty="0"/>
              <a:t>name@norc.org</a:t>
            </a:r>
          </a:p>
        </p:txBody>
      </p:sp>
      <p:grpSp>
        <p:nvGrpSpPr>
          <p:cNvPr id="36" name="Group 35">
            <a:extLst>
              <a:ext uri="{FF2B5EF4-FFF2-40B4-BE49-F238E27FC236}">
                <a16:creationId xmlns:a16="http://schemas.microsoft.com/office/drawing/2014/main" id="{0116EF7A-68E4-874D-BDB8-92CBB1F91A91}"/>
              </a:ext>
            </a:extLst>
          </p:cNvPr>
          <p:cNvGrpSpPr/>
          <p:nvPr userDrawn="1"/>
        </p:nvGrpSpPr>
        <p:grpSpPr>
          <a:xfrm>
            <a:off x="986954" y="4952999"/>
            <a:ext cx="10186500" cy="609601"/>
            <a:chOff x="701029" y="5210591"/>
            <a:chExt cx="11320145" cy="609601"/>
          </a:xfrm>
        </p:grpSpPr>
        <p:cxnSp>
          <p:nvCxnSpPr>
            <p:cNvPr id="37" name="Straight Connector 36">
              <a:extLst>
                <a:ext uri="{FF2B5EF4-FFF2-40B4-BE49-F238E27FC236}">
                  <a16:creationId xmlns:a16="http://schemas.microsoft.com/office/drawing/2014/main" id="{F90E9693-0291-D447-B707-125A455D1432}"/>
                </a:ext>
              </a:extLst>
            </p:cNvPr>
            <p:cNvCxnSpPr>
              <a:cxnSpLocks/>
            </p:cNvCxnSpPr>
            <p:nvPr/>
          </p:nvCxnSpPr>
          <p:spPr>
            <a:xfrm flipV="1">
              <a:off x="701029" y="5820191"/>
              <a:ext cx="11320145" cy="1"/>
            </a:xfrm>
            <a:prstGeom prst="line">
              <a:avLst/>
            </a:prstGeom>
            <a:ln w="889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97CAFA-F7DE-4B4A-AD6F-864D45EF12AA}"/>
                </a:ext>
              </a:extLst>
            </p:cNvPr>
            <p:cNvCxnSpPr>
              <a:cxnSpLocks/>
            </p:cNvCxnSpPr>
            <p:nvPr/>
          </p:nvCxnSpPr>
          <p:spPr>
            <a:xfrm flipV="1">
              <a:off x="701029" y="5210591"/>
              <a:ext cx="11320145" cy="1"/>
            </a:xfrm>
            <a:prstGeom prst="line">
              <a:avLst/>
            </a:prstGeom>
            <a:ln w="889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A03A69A4-025C-0646-8308-0898F4B130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18420" y="5794248"/>
            <a:ext cx="3030580" cy="530352"/>
          </a:xfrm>
          <a:prstGeom prst="rect">
            <a:avLst/>
          </a:prstGeom>
          <a:noFill/>
        </p:spPr>
      </p:pic>
    </p:spTree>
    <p:extLst>
      <p:ext uri="{BB962C8B-B14F-4D97-AF65-F5344CB8AC3E}">
        <p14:creationId xmlns:p14="http://schemas.microsoft.com/office/powerpoint/2010/main" val="19505777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32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EMPLATE FOR TEXT/GRAPHIC/PHOTO No Spark">
    <p:spTree>
      <p:nvGrpSpPr>
        <p:cNvPr id="1" name=""/>
        <p:cNvGrpSpPr/>
        <p:nvPr/>
      </p:nvGrpSpPr>
      <p:grpSpPr>
        <a:xfrm>
          <a:off x="0" y="0"/>
          <a:ext cx="0" cy="0"/>
          <a:chOff x="0" y="0"/>
          <a:chExt cx="0" cy="0"/>
        </a:xfrm>
      </p:grpSpPr>
      <p:sp>
        <p:nvSpPr>
          <p:cNvPr id="2" name="Title 1"/>
          <p:cNvSpPr>
            <a:spLocks noGrp="1"/>
          </p:cNvSpPr>
          <p:nvPr>
            <p:ph type="title" hasCustomPrompt="1"/>
          </p:nvPr>
        </p:nvSpPr>
        <p:spPr>
          <a:ln>
            <a:noFill/>
          </a:ln>
        </p:spPr>
        <p:txBody>
          <a:bodyPr/>
          <a:lstStyle>
            <a:lvl1pPr>
              <a:defRPr/>
            </a:lvl1pPr>
          </a:lstStyle>
          <a:p>
            <a:r>
              <a:rPr lang="en-US" dirty="0"/>
              <a:t>TEMPLATE FOR TEXT/GRAPHIC/PHOTO No Spark</a:t>
            </a:r>
          </a:p>
        </p:txBody>
      </p:sp>
      <p:sp>
        <p:nvSpPr>
          <p:cNvPr id="8" name="Content Placeholder 6"/>
          <p:cNvSpPr>
            <a:spLocks noGrp="1"/>
          </p:cNvSpPr>
          <p:nvPr>
            <p:ph sz="quarter" idx="11"/>
          </p:nvPr>
        </p:nvSpPr>
        <p:spPr>
          <a:xfrm>
            <a:off x="609600" y="1527048"/>
            <a:ext cx="10871200" cy="4419600"/>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9"/>
          <p:cNvSpPr>
            <a:spLocks noGrp="1"/>
          </p:cNvSpPr>
          <p:nvPr>
            <p:ph sz="quarter" idx="13" hasCustomPrompt="1"/>
          </p:nvPr>
        </p:nvSpPr>
        <p:spPr>
          <a:xfrm>
            <a:off x="0" y="1112542"/>
            <a:ext cx="12192000" cy="304800"/>
          </a:xfrm>
        </p:spPr>
        <p:txBody>
          <a:bodyPr lIns="457200" tIns="27432" rIns="0" bIns="0"/>
          <a:lstStyle>
            <a:lvl1pPr marL="0" indent="0">
              <a:buNone/>
              <a:defRPr sz="1800" i="1">
                <a:solidFill>
                  <a:schemeClr val="accent1"/>
                </a:solidFill>
              </a:defRPr>
            </a:lvl1pPr>
          </a:lstStyle>
          <a:p>
            <a:pPr lvl="0"/>
            <a:r>
              <a:rPr lang="en-US" dirty="0" err="1"/>
              <a:t>Subheader</a:t>
            </a:r>
            <a:r>
              <a:rPr lang="en-US" dirty="0"/>
              <a:t> Optional</a:t>
            </a:r>
          </a:p>
        </p:txBody>
      </p:sp>
      <p:sp>
        <p:nvSpPr>
          <p:cNvPr id="6" name="Rectangle 1032"/>
          <p:cNvSpPr>
            <a:spLocks noChangeArrowheads="1"/>
          </p:cNvSpPr>
          <p:nvPr/>
        </p:nvSpPr>
        <p:spPr bwMode="auto">
          <a:xfrm>
            <a:off x="0" y="838200"/>
            <a:ext cx="12192000" cy="152400"/>
          </a:xfrm>
          <a:prstGeom prst="rect">
            <a:avLst/>
          </a:prstGeom>
          <a:solidFill>
            <a:schemeClr val="accent2"/>
          </a:solidFill>
          <a:ln>
            <a:noFill/>
          </a:ln>
        </p:spPr>
        <p:txBody>
          <a:bodyPr wrap="none" anchor="ctr"/>
          <a:lstStyle/>
          <a:p>
            <a:endParaRPr lang="en-US" sz="2400"/>
          </a:p>
        </p:txBody>
      </p:sp>
    </p:spTree>
    <p:extLst>
      <p:ext uri="{BB962C8B-B14F-4D97-AF65-F5344CB8AC3E}">
        <p14:creationId xmlns:p14="http://schemas.microsoft.com/office/powerpoint/2010/main" val="326528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alf pag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9007-F51F-4DEC-AE7D-6569C2215035}"/>
              </a:ext>
            </a:extLst>
          </p:cNvPr>
          <p:cNvSpPr>
            <a:spLocks noGrp="1"/>
          </p:cNvSpPr>
          <p:nvPr>
            <p:ph type="title" hasCustomPrompt="1"/>
          </p:nvPr>
        </p:nvSpPr>
        <p:spPr/>
        <p:txBody>
          <a:bodyPr/>
          <a:lstStyle/>
          <a:p>
            <a:r>
              <a:rPr lang="en-US" dirty="0"/>
              <a:t>SECTION NAME  :  PAGE TITLE</a:t>
            </a:r>
          </a:p>
        </p:txBody>
      </p:sp>
      <p:sp>
        <p:nvSpPr>
          <p:cNvPr id="9" name="Text Placeholder 9">
            <a:extLst>
              <a:ext uri="{FF2B5EF4-FFF2-40B4-BE49-F238E27FC236}">
                <a16:creationId xmlns:a16="http://schemas.microsoft.com/office/drawing/2014/main" id="{95E58CF3-98E3-4341-AEF1-84995AE29123}"/>
              </a:ext>
            </a:extLst>
          </p:cNvPr>
          <p:cNvSpPr>
            <a:spLocks noGrp="1"/>
          </p:cNvSpPr>
          <p:nvPr>
            <p:ph type="body" sz="quarter" idx="10" hasCustomPrompt="1"/>
          </p:nvPr>
        </p:nvSpPr>
        <p:spPr>
          <a:xfrm>
            <a:off x="817034" y="914401"/>
            <a:ext cx="4850796" cy="968375"/>
          </a:xfrm>
        </p:spPr>
        <p:txBody>
          <a:bodyPr/>
          <a:lstStyle>
            <a:lvl1pPr>
              <a:defRPr sz="2600" b="0">
                <a:latin typeface="Roboto Light" pitchFamily="2" charset="0"/>
                <a:ea typeface="Roboto Light" pitchFamily="2" charset="0"/>
              </a:defRPr>
            </a:lvl1pPr>
            <a:lvl2pPr marL="0" indent="0">
              <a:buNone/>
              <a:defRPr/>
            </a:lvl2pPr>
          </a:lstStyle>
          <a:p>
            <a:pPr lvl="0"/>
            <a:r>
              <a:rPr lang="en-US" dirty="0"/>
              <a:t>Primary Statement</a:t>
            </a:r>
          </a:p>
        </p:txBody>
      </p:sp>
      <p:sp>
        <p:nvSpPr>
          <p:cNvPr id="8" name="Text Placeholder 5">
            <a:extLst>
              <a:ext uri="{FF2B5EF4-FFF2-40B4-BE49-F238E27FC236}">
                <a16:creationId xmlns:a16="http://schemas.microsoft.com/office/drawing/2014/main" id="{2E1DCB94-ABB3-4EFC-8C6B-BD1CEFE0B40D}"/>
              </a:ext>
            </a:extLst>
          </p:cNvPr>
          <p:cNvSpPr>
            <a:spLocks noGrp="1"/>
          </p:cNvSpPr>
          <p:nvPr>
            <p:ph type="body" sz="quarter" idx="25"/>
          </p:nvPr>
        </p:nvSpPr>
        <p:spPr>
          <a:xfrm>
            <a:off x="831247" y="2324100"/>
            <a:ext cx="4836583" cy="3060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F6DC5BB9-DD4B-422B-BE44-FD20C7C4F4AF}"/>
              </a:ext>
            </a:extLst>
          </p:cNvPr>
          <p:cNvSpPr>
            <a:spLocks noGrp="1"/>
          </p:cNvSpPr>
          <p:nvPr>
            <p:ph type="body" sz="quarter" idx="27" hasCustomPrompt="1"/>
          </p:nvPr>
        </p:nvSpPr>
        <p:spPr>
          <a:xfrm>
            <a:off x="816867" y="6193972"/>
            <a:ext cx="4821933" cy="327841"/>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dirty="0"/>
              <a:t>Note: Note text here.</a:t>
            </a:r>
          </a:p>
        </p:txBody>
      </p:sp>
      <p:sp>
        <p:nvSpPr>
          <p:cNvPr id="10" name="Picture Placeholder 2">
            <a:extLst>
              <a:ext uri="{FF2B5EF4-FFF2-40B4-BE49-F238E27FC236}">
                <a16:creationId xmlns:a16="http://schemas.microsoft.com/office/drawing/2014/main" id="{F4B03FBF-5542-5B49-A4F4-4863933EEAC9}"/>
              </a:ext>
            </a:extLst>
          </p:cNvPr>
          <p:cNvSpPr>
            <a:spLocks noGrp="1"/>
          </p:cNvSpPr>
          <p:nvPr>
            <p:ph type="pic" sz="quarter" idx="18" hasCustomPrompt="1"/>
          </p:nvPr>
        </p:nvSpPr>
        <p:spPr>
          <a:xfrm>
            <a:off x="6253654" y="545307"/>
            <a:ext cx="5938345" cy="6312693"/>
          </a:xfrm>
          <a:noFill/>
        </p:spPr>
        <p:txBody>
          <a:bodyPr/>
          <a:lstStyle>
            <a:lvl1pPr marL="0" indent="0">
              <a:buNone/>
              <a:defRPr b="0"/>
            </a:lvl1pPr>
          </a:lstStyle>
          <a:p>
            <a:r>
              <a:rPr lang="en-US" dirty="0"/>
              <a:t>Click the icon to add image</a:t>
            </a:r>
          </a:p>
        </p:txBody>
      </p:sp>
    </p:spTree>
    <p:extLst>
      <p:ext uri="{BB962C8B-B14F-4D97-AF65-F5344CB8AC3E}">
        <p14:creationId xmlns:p14="http://schemas.microsoft.com/office/powerpoint/2010/main" val="3806007516"/>
      </p:ext>
    </p:extLst>
  </p:cSld>
  <p:clrMapOvr>
    <a:masterClrMapping/>
  </p:clrMapOvr>
  <p:transition/>
  <p:extLst>
    <p:ext uri="{DCECCB84-F9BA-43D5-87BE-67443E8EF086}">
      <p15:sldGuideLst xmlns:p15="http://schemas.microsoft.com/office/powerpoint/2012/main">
        <p15:guide id="1" orient="horz" pos="1464">
          <p15:clr>
            <a:srgbClr val="FBAE40"/>
          </p15:clr>
        </p15:guide>
        <p15:guide id="2" orient="horz" pos="17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 Expert Template">
    <p:spTree>
      <p:nvGrpSpPr>
        <p:cNvPr id="1" name=""/>
        <p:cNvGrpSpPr/>
        <p:nvPr/>
      </p:nvGrpSpPr>
      <p:grpSpPr>
        <a:xfrm>
          <a:off x="0" y="0"/>
          <a:ext cx="0" cy="0"/>
          <a:chOff x="0" y="0"/>
          <a:chExt cx="0" cy="0"/>
        </a:xfrm>
      </p:grpSpPr>
      <p:sp>
        <p:nvSpPr>
          <p:cNvPr id="2" name="Title 1"/>
          <p:cNvSpPr>
            <a:spLocks noGrp="1"/>
          </p:cNvSpPr>
          <p:nvPr>
            <p:ph type="title" hasCustomPrompt="1"/>
          </p:nvPr>
        </p:nvSpPr>
        <p:spPr>
          <a:ln>
            <a:noFill/>
          </a:ln>
        </p:spPr>
        <p:txBody>
          <a:bodyPr/>
          <a:lstStyle/>
          <a:p>
            <a:r>
              <a:rPr lang="en-US" dirty="0"/>
              <a:t>1 Expert Template</a:t>
            </a:r>
          </a:p>
        </p:txBody>
      </p:sp>
      <p:sp>
        <p:nvSpPr>
          <p:cNvPr id="47" name="Content Placeholder 9"/>
          <p:cNvSpPr>
            <a:spLocks noGrp="1"/>
          </p:cNvSpPr>
          <p:nvPr>
            <p:ph sz="quarter" idx="13" hasCustomPrompt="1"/>
          </p:nvPr>
        </p:nvSpPr>
        <p:spPr>
          <a:xfrm>
            <a:off x="0" y="1112542"/>
            <a:ext cx="12192000" cy="304800"/>
          </a:xfrm>
        </p:spPr>
        <p:txBody>
          <a:bodyPr lIns="457200" tIns="27432" rIns="0" bIns="0"/>
          <a:lstStyle>
            <a:lvl1pPr marL="0" indent="0">
              <a:buNone/>
              <a:defRPr sz="1800" i="1">
                <a:solidFill>
                  <a:schemeClr val="accent1"/>
                </a:solidFill>
              </a:defRPr>
            </a:lvl1pPr>
          </a:lstStyle>
          <a:p>
            <a:pPr lvl="0"/>
            <a:r>
              <a:rPr lang="en-US" dirty="0" err="1"/>
              <a:t>Subheader</a:t>
            </a:r>
            <a:r>
              <a:rPr lang="en-US" dirty="0"/>
              <a:t> Optional</a:t>
            </a:r>
          </a:p>
        </p:txBody>
      </p:sp>
      <p:sp>
        <p:nvSpPr>
          <p:cNvPr id="29" name="Content Placeholder 4"/>
          <p:cNvSpPr>
            <a:spLocks noGrp="1"/>
          </p:cNvSpPr>
          <p:nvPr>
            <p:ph sz="quarter" idx="27" hasCustomPrompt="1"/>
          </p:nvPr>
        </p:nvSpPr>
        <p:spPr>
          <a:xfrm>
            <a:off x="4876800" y="4017436"/>
            <a:ext cx="2438400" cy="548663"/>
          </a:xfrm>
        </p:spPr>
        <p:txBody>
          <a:bodyPr lIns="0" tIns="18288" rIns="0" bIns="0"/>
          <a:lstStyle>
            <a:lvl1pPr marL="0" indent="0" algn="ctr">
              <a:lnSpc>
                <a:spcPct val="90000"/>
              </a:lnSpc>
              <a:spcBef>
                <a:spcPts val="0"/>
              </a:spcBef>
              <a:buNone/>
              <a:defRPr sz="950">
                <a:solidFill>
                  <a:schemeClr val="accent1"/>
                </a:solidFill>
              </a:defRPr>
            </a:lvl1pPr>
          </a:lstStyle>
          <a:p>
            <a:pPr lvl="0"/>
            <a:r>
              <a:rPr lang="en-US" dirty="0"/>
              <a:t>Name/Title</a:t>
            </a:r>
          </a:p>
        </p:txBody>
      </p:sp>
      <p:sp>
        <p:nvSpPr>
          <p:cNvPr id="30" name="Picture Placeholder 27"/>
          <p:cNvSpPr>
            <a:spLocks noGrp="1"/>
          </p:cNvSpPr>
          <p:nvPr>
            <p:ph type="pic" sz="quarter" idx="28"/>
          </p:nvPr>
        </p:nvSpPr>
        <p:spPr>
          <a:xfrm>
            <a:off x="5295900" y="2325866"/>
            <a:ext cx="1600200" cy="1600200"/>
          </a:xfrm>
          <a:noFill/>
          <a:ln w="57150" cmpd="sng">
            <a:solidFill>
              <a:schemeClr val="bg2"/>
            </a:solidFill>
          </a:ln>
        </p:spPr>
        <p:txBody>
          <a:bodyPr vert="horz" wrap="square" lIns="91440" tIns="45720" rIns="91440" bIns="45720" numCol="1" anchor="t" anchorCtr="0" compatLnSpc="1">
            <a:prstTxWarp prst="textNoShape">
              <a:avLst/>
            </a:prstTxWarp>
          </a:bodyPr>
          <a:lstStyle>
            <a:lvl1pPr>
              <a:defRPr lang="en-US" sz="1800"/>
            </a:lvl1pPr>
          </a:lstStyle>
          <a:p>
            <a:pPr marL="0" lvl="0" indent="0">
              <a:buNone/>
            </a:pPr>
            <a:r>
              <a:rPr lang="en-US" dirty="0"/>
              <a:t>Click icon to add picture</a:t>
            </a:r>
          </a:p>
        </p:txBody>
      </p:sp>
      <p:sp>
        <p:nvSpPr>
          <p:cNvPr id="19" name="Rectangle 1032"/>
          <p:cNvSpPr>
            <a:spLocks noChangeArrowheads="1"/>
          </p:cNvSpPr>
          <p:nvPr/>
        </p:nvSpPr>
        <p:spPr bwMode="auto">
          <a:xfrm>
            <a:off x="0" y="838200"/>
            <a:ext cx="12192000" cy="152400"/>
          </a:xfrm>
          <a:prstGeom prst="rect">
            <a:avLst/>
          </a:prstGeom>
          <a:solidFill>
            <a:schemeClr val="accent2"/>
          </a:solidFill>
          <a:ln>
            <a:noFill/>
          </a:ln>
        </p:spPr>
        <p:txBody>
          <a:bodyPr wrap="none" anchor="ctr"/>
          <a:lstStyle/>
          <a:p>
            <a:endParaRPr lang="en-US" dirty="0">
              <a:solidFill>
                <a:srgbClr val="55565A"/>
              </a:solidFill>
              <a:latin typeface="Arial"/>
              <a:ea typeface="ＭＳ Ｐゴシック"/>
            </a:endParaRPr>
          </a:p>
        </p:txBody>
      </p:sp>
    </p:spTree>
    <p:extLst>
      <p:ext uri="{BB962C8B-B14F-4D97-AF65-F5344CB8AC3E}">
        <p14:creationId xmlns:p14="http://schemas.microsoft.com/office/powerpoint/2010/main" val="660316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ver Graphic">
    <p:bg>
      <p:bgPr>
        <a:solidFill>
          <a:srgbClr val="7D747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50C79-D2F3-402F-827A-20A23756586F}"/>
              </a:ext>
            </a:extLst>
          </p:cNvPr>
          <p:cNvSpPr>
            <a:spLocks noGrp="1"/>
          </p:cNvSpPr>
          <p:nvPr>
            <p:ph type="title" hasCustomPrompt="1"/>
          </p:nvPr>
        </p:nvSpPr>
        <p:spPr>
          <a:xfrm>
            <a:off x="987552" y="768096"/>
            <a:ext cx="8321040" cy="1673352"/>
          </a:xfrm>
        </p:spPr>
        <p:txBody>
          <a:bodyPr tIns="45720" bIns="45720" anchor="b"/>
          <a:lstStyle>
            <a:lvl1pPr>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indent="0">
              <a:buNone/>
            </a:pPr>
            <a:r>
              <a:rPr lang="en-US"/>
              <a:t>Presentation Title Goes Here Lorem Ipsum Dolor Sit </a:t>
            </a:r>
            <a:r>
              <a:rPr lang="en-US" err="1"/>
              <a:t>Amet</a:t>
            </a:r>
            <a:r>
              <a:rPr lang="en-US"/>
              <a:t> </a:t>
            </a:r>
            <a:r>
              <a:rPr lang="en-US" err="1"/>
              <a:t>Infinit</a:t>
            </a:r>
            <a:endPar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Text Placeholder 14">
            <a:extLst>
              <a:ext uri="{FF2B5EF4-FFF2-40B4-BE49-F238E27FC236}">
                <a16:creationId xmlns:a16="http://schemas.microsoft.com/office/drawing/2014/main" id="{D581F7EE-05D4-E246-9985-10FE57511A90}"/>
              </a:ext>
            </a:extLst>
          </p:cNvPr>
          <p:cNvSpPr>
            <a:spLocks noGrp="1"/>
          </p:cNvSpPr>
          <p:nvPr>
            <p:ph type="body" sz="quarter" idx="11" hasCustomPrompt="1"/>
          </p:nvPr>
        </p:nvSpPr>
        <p:spPr>
          <a:xfrm>
            <a:off x="1005754" y="3035142"/>
            <a:ext cx="8286527" cy="599835"/>
          </a:xfrm>
          <a:prstGeom prst="rect">
            <a:avLst/>
          </a:prstGeom>
        </p:spPr>
        <p:txBody>
          <a:bodyPr anchor="t"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2" name="Text Placeholder 16">
            <a:extLst>
              <a:ext uri="{FF2B5EF4-FFF2-40B4-BE49-F238E27FC236}">
                <a16:creationId xmlns:a16="http://schemas.microsoft.com/office/drawing/2014/main" id="{EF591F39-BE9E-1746-8735-9A5104247D1E}"/>
              </a:ext>
            </a:extLst>
          </p:cNvPr>
          <p:cNvSpPr>
            <a:spLocks noGrp="1"/>
          </p:cNvSpPr>
          <p:nvPr>
            <p:ph type="body" sz="quarter" idx="12" hasCustomPrompt="1"/>
          </p:nvPr>
        </p:nvSpPr>
        <p:spPr>
          <a:xfrm>
            <a:off x="1005754" y="3367158"/>
            <a:ext cx="3959225" cy="326874"/>
          </a:xfrm>
          <a:prstGeom prst="rect">
            <a:avLst/>
          </a:prstGeom>
        </p:spPr>
        <p:txBody>
          <a:bodyPr anchor="t"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13" name="Text Placeholder 19">
            <a:extLst>
              <a:ext uri="{FF2B5EF4-FFF2-40B4-BE49-F238E27FC236}">
                <a16:creationId xmlns:a16="http://schemas.microsoft.com/office/drawing/2014/main" id="{A2DCAB97-B581-5040-B998-40EA34D072F6}"/>
              </a:ext>
            </a:extLst>
          </p:cNvPr>
          <p:cNvSpPr>
            <a:spLocks noGrp="1"/>
          </p:cNvSpPr>
          <p:nvPr>
            <p:ph type="body" sz="quarter" idx="13" hasCustomPrompt="1"/>
          </p:nvPr>
        </p:nvSpPr>
        <p:spPr>
          <a:xfrm>
            <a:off x="1005754" y="3723468"/>
            <a:ext cx="3970337" cy="772332"/>
          </a:xfrm>
          <a:prstGeom prst="rect">
            <a:avLst/>
          </a:prstGeom>
        </p:spPr>
        <p:txBody>
          <a:bodyPr anchor="t" anchorCtr="0"/>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cxnSp>
        <p:nvCxnSpPr>
          <p:cNvPr id="14" name="Straight Connector 13">
            <a:extLst>
              <a:ext uri="{FF2B5EF4-FFF2-40B4-BE49-F238E27FC236}">
                <a16:creationId xmlns:a16="http://schemas.microsoft.com/office/drawing/2014/main" id="{D928D065-3D59-F34B-803D-F70A644A5BC2}"/>
              </a:ext>
            </a:extLst>
          </p:cNvPr>
          <p:cNvCxnSpPr>
            <a:cxnSpLocks/>
          </p:cNvCxnSpPr>
          <p:nvPr userDrawn="1"/>
        </p:nvCxnSpPr>
        <p:spPr>
          <a:xfrm>
            <a:off x="990600" y="2927418"/>
            <a:ext cx="57847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C0D1F60F-714D-0057-DD60-AC96E052878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1438" y="5293418"/>
            <a:ext cx="3373907" cy="1512294"/>
          </a:xfrm>
          <a:prstGeom prst="rect">
            <a:avLst/>
          </a:prstGeom>
        </p:spPr>
      </p:pic>
    </p:spTree>
    <p:extLst>
      <p:ext uri="{BB962C8B-B14F-4D97-AF65-F5344CB8AC3E}">
        <p14:creationId xmlns:p14="http://schemas.microsoft.com/office/powerpoint/2010/main" val="2831200433"/>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Cover Graphic">
    <p:bg>
      <p:bgPr>
        <a:solidFill>
          <a:srgbClr val="EC712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50C79-D2F3-402F-827A-20A23756586F}"/>
              </a:ext>
            </a:extLst>
          </p:cNvPr>
          <p:cNvSpPr>
            <a:spLocks noGrp="1"/>
          </p:cNvSpPr>
          <p:nvPr>
            <p:ph type="title" hasCustomPrompt="1"/>
          </p:nvPr>
        </p:nvSpPr>
        <p:spPr>
          <a:xfrm>
            <a:off x="987552" y="768096"/>
            <a:ext cx="8321040" cy="1673352"/>
          </a:xfrm>
        </p:spPr>
        <p:txBody>
          <a:bodyPr tIns="45720" bIns="45720" anchor="b"/>
          <a:lstStyle>
            <a:lvl1pPr>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indent="0">
              <a:buNone/>
            </a:pPr>
            <a:r>
              <a:rPr lang="en-US"/>
              <a:t>Presentation Title Goes Here Lorem Ipsum Dolor Sit </a:t>
            </a:r>
            <a:r>
              <a:rPr lang="en-US" err="1"/>
              <a:t>Amet</a:t>
            </a:r>
            <a:r>
              <a:rPr lang="en-US"/>
              <a:t> </a:t>
            </a:r>
            <a:r>
              <a:rPr lang="en-US" err="1"/>
              <a:t>Infinit</a:t>
            </a:r>
            <a:endParaRPr lang="en-US" sz="4000" kern="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Text Placeholder 14">
            <a:extLst>
              <a:ext uri="{FF2B5EF4-FFF2-40B4-BE49-F238E27FC236}">
                <a16:creationId xmlns:a16="http://schemas.microsoft.com/office/drawing/2014/main" id="{D581F7EE-05D4-E246-9985-10FE57511A90}"/>
              </a:ext>
            </a:extLst>
          </p:cNvPr>
          <p:cNvSpPr>
            <a:spLocks noGrp="1"/>
          </p:cNvSpPr>
          <p:nvPr>
            <p:ph type="body" sz="quarter" idx="11" hasCustomPrompt="1"/>
          </p:nvPr>
        </p:nvSpPr>
        <p:spPr>
          <a:xfrm>
            <a:off x="1005754" y="3035142"/>
            <a:ext cx="8286527" cy="599835"/>
          </a:xfrm>
          <a:prstGeom prst="rect">
            <a:avLst/>
          </a:prstGeom>
        </p:spPr>
        <p:txBody>
          <a:bodyPr anchor="t"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2" name="Text Placeholder 16">
            <a:extLst>
              <a:ext uri="{FF2B5EF4-FFF2-40B4-BE49-F238E27FC236}">
                <a16:creationId xmlns:a16="http://schemas.microsoft.com/office/drawing/2014/main" id="{EF591F39-BE9E-1746-8735-9A5104247D1E}"/>
              </a:ext>
            </a:extLst>
          </p:cNvPr>
          <p:cNvSpPr>
            <a:spLocks noGrp="1"/>
          </p:cNvSpPr>
          <p:nvPr>
            <p:ph type="body" sz="quarter" idx="12" hasCustomPrompt="1"/>
          </p:nvPr>
        </p:nvSpPr>
        <p:spPr>
          <a:xfrm>
            <a:off x="1005754" y="3367158"/>
            <a:ext cx="3959225" cy="326874"/>
          </a:xfrm>
          <a:prstGeom prst="rect">
            <a:avLst/>
          </a:prstGeom>
        </p:spPr>
        <p:txBody>
          <a:bodyPr anchor="t"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13" name="Text Placeholder 19">
            <a:extLst>
              <a:ext uri="{FF2B5EF4-FFF2-40B4-BE49-F238E27FC236}">
                <a16:creationId xmlns:a16="http://schemas.microsoft.com/office/drawing/2014/main" id="{A2DCAB97-B581-5040-B998-40EA34D072F6}"/>
              </a:ext>
            </a:extLst>
          </p:cNvPr>
          <p:cNvSpPr>
            <a:spLocks noGrp="1"/>
          </p:cNvSpPr>
          <p:nvPr>
            <p:ph type="body" sz="quarter" idx="13" hasCustomPrompt="1"/>
          </p:nvPr>
        </p:nvSpPr>
        <p:spPr>
          <a:xfrm>
            <a:off x="1005754" y="3723468"/>
            <a:ext cx="3970337" cy="772332"/>
          </a:xfrm>
          <a:prstGeom prst="rect">
            <a:avLst/>
          </a:prstGeom>
        </p:spPr>
        <p:txBody>
          <a:bodyPr anchor="t" anchorCtr="0"/>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cxnSp>
        <p:nvCxnSpPr>
          <p:cNvPr id="14" name="Straight Connector 13">
            <a:extLst>
              <a:ext uri="{FF2B5EF4-FFF2-40B4-BE49-F238E27FC236}">
                <a16:creationId xmlns:a16="http://schemas.microsoft.com/office/drawing/2014/main" id="{D928D065-3D59-F34B-803D-F70A644A5BC2}"/>
              </a:ext>
            </a:extLst>
          </p:cNvPr>
          <p:cNvCxnSpPr>
            <a:cxnSpLocks/>
          </p:cNvCxnSpPr>
          <p:nvPr userDrawn="1"/>
        </p:nvCxnSpPr>
        <p:spPr>
          <a:xfrm>
            <a:off x="990600" y="2927418"/>
            <a:ext cx="578478"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C0D1F60F-714D-0057-DD60-AC96E052878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1438" y="5293418"/>
            <a:ext cx="3373907" cy="1512294"/>
          </a:xfrm>
          <a:prstGeom prst="rect">
            <a:avLst/>
          </a:prstGeom>
        </p:spPr>
      </p:pic>
    </p:spTree>
    <p:extLst>
      <p:ext uri="{BB962C8B-B14F-4D97-AF65-F5344CB8AC3E}">
        <p14:creationId xmlns:p14="http://schemas.microsoft.com/office/powerpoint/2010/main" val="2718025939"/>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Orange">
    <p:bg>
      <p:bgPr>
        <a:solidFill>
          <a:schemeClr val="tx2"/>
        </a:solidFill>
        <a:effectLst/>
      </p:bgPr>
    </p:bg>
    <p:spTree>
      <p:nvGrpSpPr>
        <p:cNvPr id="1" name=""/>
        <p:cNvGrpSpPr/>
        <p:nvPr/>
      </p:nvGrpSpPr>
      <p:grpSpPr>
        <a:xfrm>
          <a:off x="0" y="0"/>
          <a:ext cx="0" cy="0"/>
          <a:chOff x="0" y="0"/>
          <a:chExt cx="0" cy="0"/>
        </a:xfrm>
      </p:grpSpPr>
      <p:pic>
        <p:nvPicPr>
          <p:cNvPr id="10" name="Graphic 8">
            <a:extLst>
              <a:ext uri="{FF2B5EF4-FFF2-40B4-BE49-F238E27FC236}">
                <a16:creationId xmlns:a16="http://schemas.microsoft.com/office/drawing/2014/main" id="{F43702F6-E395-D748-BA3B-BDF6319557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14714" y="5829928"/>
            <a:ext cx="3017165" cy="525850"/>
          </a:xfrm>
          <a:prstGeom prst="rect">
            <a:avLst/>
          </a:prstGeom>
        </p:spPr>
      </p:pic>
      <p:sp>
        <p:nvSpPr>
          <p:cNvPr id="2" name="Title 1">
            <a:extLst>
              <a:ext uri="{FF2B5EF4-FFF2-40B4-BE49-F238E27FC236}">
                <a16:creationId xmlns:a16="http://schemas.microsoft.com/office/drawing/2014/main" id="{D430A2D8-7F50-4409-9F35-9D1FEEA9C792}"/>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17" name="Text Placeholder 14">
            <a:extLst>
              <a:ext uri="{FF2B5EF4-FFF2-40B4-BE49-F238E27FC236}">
                <a16:creationId xmlns:a16="http://schemas.microsoft.com/office/drawing/2014/main" id="{82694A3D-95F5-B74A-B0D0-A0E899EFCF0E}"/>
              </a:ext>
            </a:extLst>
          </p:cNvPr>
          <p:cNvSpPr>
            <a:spLocks noGrp="1"/>
          </p:cNvSpPr>
          <p:nvPr>
            <p:ph type="body" sz="quarter" idx="11" hasCustomPrompt="1"/>
          </p:nvPr>
        </p:nvSpPr>
        <p:spPr>
          <a:xfrm>
            <a:off x="990600" y="2685843"/>
            <a:ext cx="8341179"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9" name="Text Placeholder 16">
            <a:extLst>
              <a:ext uri="{FF2B5EF4-FFF2-40B4-BE49-F238E27FC236}">
                <a16:creationId xmlns:a16="http://schemas.microsoft.com/office/drawing/2014/main" id="{2705BE35-C3A8-9C4C-8F0F-D50847F67323}"/>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20" name="Text Placeholder 19">
            <a:extLst>
              <a:ext uri="{FF2B5EF4-FFF2-40B4-BE49-F238E27FC236}">
                <a16:creationId xmlns:a16="http://schemas.microsoft.com/office/drawing/2014/main" id="{C7161D12-91C5-864A-A8FC-49CA58024172}"/>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cxnSp>
        <p:nvCxnSpPr>
          <p:cNvPr id="22" name="Straight Connector 21">
            <a:extLst>
              <a:ext uri="{FF2B5EF4-FFF2-40B4-BE49-F238E27FC236}">
                <a16:creationId xmlns:a16="http://schemas.microsoft.com/office/drawing/2014/main" id="{F86BC95C-1644-3648-B1E6-8814A5A2849C}"/>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1C91424-5C4A-B74C-9B15-6AAD39B37AE5}"/>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60049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ver Graphic 1 Partner">
    <p:bg>
      <p:bgPr>
        <a:solidFill>
          <a:srgbClr val="7D747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E3CE-9BE4-4CC4-8858-EAB2FC0956E3}"/>
              </a:ext>
            </a:extLst>
          </p:cNvPr>
          <p:cNvSpPr>
            <a:spLocks noGrp="1"/>
          </p:cNvSpPr>
          <p:nvPr>
            <p:ph type="title" hasCustomPrompt="1"/>
          </p:nvPr>
        </p:nvSpPr>
        <p:spPr>
          <a:xfrm>
            <a:off x="987552" y="768096"/>
            <a:ext cx="8321040" cy="1673352"/>
          </a:xfrm>
        </p:spPr>
        <p:txBody>
          <a:bodyPr tIns="45720" bIns="45720" anchor="b"/>
          <a:lstStyle>
            <a:lvl1pPr>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t>Presentation Title Goes Here Lorem Ipsum Dolor Sit </a:t>
            </a:r>
            <a:r>
              <a:rPr lang="en-US" err="1"/>
              <a:t>Amet</a:t>
            </a:r>
            <a:r>
              <a:rPr lang="en-US"/>
              <a:t> </a:t>
            </a:r>
            <a:r>
              <a:rPr lang="en-US" err="1"/>
              <a:t>Infinit</a:t>
            </a:r>
            <a:endParaRPr lang="en-US"/>
          </a:p>
        </p:txBody>
      </p:sp>
      <p:sp>
        <p:nvSpPr>
          <p:cNvPr id="12" name="Text Placeholder 14">
            <a:extLst>
              <a:ext uri="{FF2B5EF4-FFF2-40B4-BE49-F238E27FC236}">
                <a16:creationId xmlns:a16="http://schemas.microsoft.com/office/drawing/2014/main" id="{015CEA8B-7282-034C-ADF6-261AC46E5D96}"/>
              </a:ext>
            </a:extLst>
          </p:cNvPr>
          <p:cNvSpPr>
            <a:spLocks noGrp="1"/>
          </p:cNvSpPr>
          <p:nvPr>
            <p:ph type="body" sz="quarter" idx="11" hasCustomPrompt="1"/>
          </p:nvPr>
        </p:nvSpPr>
        <p:spPr>
          <a:xfrm>
            <a:off x="1005754" y="3035142"/>
            <a:ext cx="8309696" cy="599835"/>
          </a:xfrm>
          <a:prstGeom prst="rect">
            <a:avLst/>
          </a:prstGeom>
        </p:spPr>
        <p:txBody>
          <a:bodyPr anchor="t"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3" name="Text Placeholder 16">
            <a:extLst>
              <a:ext uri="{FF2B5EF4-FFF2-40B4-BE49-F238E27FC236}">
                <a16:creationId xmlns:a16="http://schemas.microsoft.com/office/drawing/2014/main" id="{02A1F766-5179-914C-943B-09C4C89F1430}"/>
              </a:ext>
            </a:extLst>
          </p:cNvPr>
          <p:cNvSpPr>
            <a:spLocks noGrp="1"/>
          </p:cNvSpPr>
          <p:nvPr>
            <p:ph type="body" sz="quarter" idx="12" hasCustomPrompt="1"/>
          </p:nvPr>
        </p:nvSpPr>
        <p:spPr>
          <a:xfrm>
            <a:off x="1005754" y="3367158"/>
            <a:ext cx="3959225" cy="326874"/>
          </a:xfrm>
          <a:prstGeom prst="rect">
            <a:avLst/>
          </a:prstGeom>
        </p:spPr>
        <p:txBody>
          <a:bodyPr anchor="t"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14" name="Text Placeholder 19">
            <a:extLst>
              <a:ext uri="{FF2B5EF4-FFF2-40B4-BE49-F238E27FC236}">
                <a16:creationId xmlns:a16="http://schemas.microsoft.com/office/drawing/2014/main" id="{0496A1D1-F4CF-9A48-AE3E-5452DC835DA3}"/>
              </a:ext>
            </a:extLst>
          </p:cNvPr>
          <p:cNvSpPr>
            <a:spLocks noGrp="1"/>
          </p:cNvSpPr>
          <p:nvPr>
            <p:ph type="body" sz="quarter" idx="13" hasCustomPrompt="1"/>
          </p:nvPr>
        </p:nvSpPr>
        <p:spPr>
          <a:xfrm>
            <a:off x="1005754" y="3723468"/>
            <a:ext cx="3970337" cy="772332"/>
          </a:xfrm>
          <a:prstGeom prst="rect">
            <a:avLst/>
          </a:prstGeom>
        </p:spPr>
        <p:txBody>
          <a:bodyPr anchor="t" anchorCtr="0"/>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cxnSp>
        <p:nvCxnSpPr>
          <p:cNvPr id="16" name="Straight Connector 15">
            <a:extLst>
              <a:ext uri="{FF2B5EF4-FFF2-40B4-BE49-F238E27FC236}">
                <a16:creationId xmlns:a16="http://schemas.microsoft.com/office/drawing/2014/main" id="{34D5CAFA-2CAD-8C46-88FE-650DD36776EC}"/>
              </a:ext>
            </a:extLst>
          </p:cNvPr>
          <p:cNvCxnSpPr>
            <a:cxnSpLocks/>
          </p:cNvCxnSpPr>
          <p:nvPr userDrawn="1"/>
        </p:nvCxnSpPr>
        <p:spPr>
          <a:xfrm>
            <a:off x="990600" y="2927418"/>
            <a:ext cx="57847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DFE80E2E-3337-2E05-4A0A-05910583F09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5605" y="5485612"/>
            <a:ext cx="2870685" cy="1286733"/>
          </a:xfrm>
          <a:prstGeom prst="rect">
            <a:avLst/>
          </a:prstGeom>
        </p:spPr>
      </p:pic>
    </p:spTree>
    <p:extLst>
      <p:ext uri="{BB962C8B-B14F-4D97-AF65-F5344CB8AC3E}">
        <p14:creationId xmlns:p14="http://schemas.microsoft.com/office/powerpoint/2010/main" val="2306102100"/>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ver Graphic 3 Partners">
    <p:bg>
      <p:bgPr>
        <a:solidFill>
          <a:srgbClr val="7D747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903C-962F-42F9-8070-2FA8BC187C14}"/>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12" name="Text Placeholder 14">
            <a:extLst>
              <a:ext uri="{FF2B5EF4-FFF2-40B4-BE49-F238E27FC236}">
                <a16:creationId xmlns:a16="http://schemas.microsoft.com/office/drawing/2014/main" id="{814D92FA-9B35-8C40-AA0A-44644924AF11}"/>
              </a:ext>
            </a:extLst>
          </p:cNvPr>
          <p:cNvSpPr>
            <a:spLocks noGrp="1"/>
          </p:cNvSpPr>
          <p:nvPr>
            <p:ph type="body" sz="quarter" idx="11" hasCustomPrompt="1"/>
          </p:nvPr>
        </p:nvSpPr>
        <p:spPr>
          <a:xfrm>
            <a:off x="1005754" y="3035142"/>
            <a:ext cx="8271596" cy="599835"/>
          </a:xfrm>
          <a:prstGeom prst="rect">
            <a:avLst/>
          </a:prstGeom>
        </p:spPr>
        <p:txBody>
          <a:bodyPr anchor="t"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3" name="Text Placeholder 16">
            <a:extLst>
              <a:ext uri="{FF2B5EF4-FFF2-40B4-BE49-F238E27FC236}">
                <a16:creationId xmlns:a16="http://schemas.microsoft.com/office/drawing/2014/main" id="{D7F663B2-6133-264B-B171-F33E20A9AC8B}"/>
              </a:ext>
            </a:extLst>
          </p:cNvPr>
          <p:cNvSpPr>
            <a:spLocks noGrp="1"/>
          </p:cNvSpPr>
          <p:nvPr>
            <p:ph type="body" sz="quarter" idx="12" hasCustomPrompt="1"/>
          </p:nvPr>
        </p:nvSpPr>
        <p:spPr>
          <a:xfrm>
            <a:off x="1005754" y="3367158"/>
            <a:ext cx="3959225" cy="326874"/>
          </a:xfrm>
          <a:prstGeom prst="rect">
            <a:avLst/>
          </a:prstGeom>
        </p:spPr>
        <p:txBody>
          <a:bodyPr anchor="t" anchorCtr="0"/>
          <a:lstStyle>
            <a:lvl1pPr marL="0" indent="0">
              <a:spcBef>
                <a:spcPts val="0"/>
              </a:spcBef>
              <a:spcAft>
                <a:spcPts val="0"/>
              </a:spcAft>
              <a:buNone/>
              <a:defRPr sz="1400" b="1"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  Version Number</a:t>
            </a:r>
          </a:p>
        </p:txBody>
      </p:sp>
      <p:sp>
        <p:nvSpPr>
          <p:cNvPr id="14" name="Text Placeholder 19">
            <a:extLst>
              <a:ext uri="{FF2B5EF4-FFF2-40B4-BE49-F238E27FC236}">
                <a16:creationId xmlns:a16="http://schemas.microsoft.com/office/drawing/2014/main" id="{83C3D93C-E94D-E743-BCE0-84366D08037A}"/>
              </a:ext>
            </a:extLst>
          </p:cNvPr>
          <p:cNvSpPr>
            <a:spLocks noGrp="1"/>
          </p:cNvSpPr>
          <p:nvPr>
            <p:ph type="body" sz="quarter" idx="13" hasCustomPrompt="1"/>
          </p:nvPr>
        </p:nvSpPr>
        <p:spPr>
          <a:xfrm>
            <a:off x="1005754" y="3723468"/>
            <a:ext cx="3970337" cy="772332"/>
          </a:xfrm>
          <a:prstGeom prst="rect">
            <a:avLst/>
          </a:prstGeom>
        </p:spPr>
        <p:txBody>
          <a:bodyPr anchor="t" anchorCtr="0"/>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a:t>
            </a:r>
            <a:r>
              <a:rPr lang="en-US" err="1"/>
              <a:t>FirstName</a:t>
            </a:r>
            <a:r>
              <a:rPr lang="en-US"/>
              <a:t> </a:t>
            </a:r>
            <a:r>
              <a:rPr lang="en-US" err="1"/>
              <a:t>LastName</a:t>
            </a:r>
            <a:endParaRPr lang="en-US"/>
          </a:p>
          <a:p>
            <a:r>
              <a:rPr lang="en-US"/>
              <a:t>Presenter 2 </a:t>
            </a:r>
            <a:r>
              <a:rPr lang="en-US" err="1"/>
              <a:t>FirstName</a:t>
            </a:r>
            <a:r>
              <a:rPr lang="en-US"/>
              <a:t> </a:t>
            </a:r>
            <a:r>
              <a:rPr lang="en-US" err="1"/>
              <a:t>LastName</a:t>
            </a:r>
            <a:endParaRPr lang="en-US"/>
          </a:p>
        </p:txBody>
      </p:sp>
      <p:cxnSp>
        <p:nvCxnSpPr>
          <p:cNvPr id="16" name="Straight Connector 15">
            <a:extLst>
              <a:ext uri="{FF2B5EF4-FFF2-40B4-BE49-F238E27FC236}">
                <a16:creationId xmlns:a16="http://schemas.microsoft.com/office/drawing/2014/main" id="{2EC3938D-81D3-EB43-A3BA-DB8568D158F5}"/>
              </a:ext>
            </a:extLst>
          </p:cNvPr>
          <p:cNvCxnSpPr>
            <a:cxnSpLocks/>
          </p:cNvCxnSpPr>
          <p:nvPr userDrawn="1"/>
        </p:nvCxnSpPr>
        <p:spPr>
          <a:xfrm>
            <a:off x="990600" y="2927418"/>
            <a:ext cx="57847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62CC3076-0B31-4E59-15A2-2FD1395E2FD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50917" y="5493978"/>
            <a:ext cx="2789950" cy="1250546"/>
          </a:xfrm>
          <a:prstGeom prst="rect">
            <a:avLst/>
          </a:prstGeom>
        </p:spPr>
      </p:pic>
    </p:spTree>
    <p:extLst>
      <p:ext uri="{BB962C8B-B14F-4D97-AF65-F5344CB8AC3E}">
        <p14:creationId xmlns:p14="http://schemas.microsoft.com/office/powerpoint/2010/main" val="189675090"/>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ver Photo">
    <p:bg>
      <p:bgPr>
        <a:solidFill>
          <a:schemeClr val="bg1"/>
        </a:solidFill>
        <a:effectLst/>
      </p:bgPr>
    </p:bg>
    <p:spTree>
      <p:nvGrpSpPr>
        <p:cNvPr id="1" name=""/>
        <p:cNvGrpSpPr/>
        <p:nvPr/>
      </p:nvGrpSpPr>
      <p:grpSpPr>
        <a:xfrm>
          <a:off x="0" y="0"/>
          <a:ext cx="0" cy="0"/>
          <a:chOff x="0" y="0"/>
          <a:chExt cx="0" cy="0"/>
        </a:xfrm>
      </p:grpSpPr>
      <p:pic>
        <p:nvPicPr>
          <p:cNvPr id="14" name="Picture 13" descr="A person taking a selfie&#10;&#10;Description automatically generated with medium confidence">
            <a:extLst>
              <a:ext uri="{FF2B5EF4-FFF2-40B4-BE49-F238E27FC236}">
                <a16:creationId xmlns:a16="http://schemas.microsoft.com/office/drawing/2014/main" id="{501AB9F7-8ED8-61F7-CF80-4E8A6DC7EF9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3092" y="0"/>
            <a:ext cx="12315092" cy="6858000"/>
          </a:xfrm>
          <a:prstGeom prst="rect">
            <a:avLst/>
          </a:prstGeom>
        </p:spPr>
      </p:pic>
      <p:sp>
        <p:nvSpPr>
          <p:cNvPr id="16" name="Rectangle 15">
            <a:extLst>
              <a:ext uri="{FF2B5EF4-FFF2-40B4-BE49-F238E27FC236}">
                <a16:creationId xmlns:a16="http://schemas.microsoft.com/office/drawing/2014/main" id="{CA35E31B-9DCA-1D4D-FF94-27D58F49FF04}"/>
              </a:ext>
            </a:extLst>
          </p:cNvPr>
          <p:cNvSpPr/>
          <p:nvPr userDrawn="1"/>
        </p:nvSpPr>
        <p:spPr>
          <a:xfrm>
            <a:off x="-123092" y="0"/>
            <a:ext cx="12315092" cy="6858000"/>
          </a:xfrm>
          <a:prstGeom prst="rect">
            <a:avLst/>
          </a:prstGeom>
          <a:solidFill>
            <a:schemeClr val="tx1">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a:p>
        </p:txBody>
      </p:sp>
      <p:sp>
        <p:nvSpPr>
          <p:cNvPr id="3" name="Title 2">
            <a:extLst>
              <a:ext uri="{FF2B5EF4-FFF2-40B4-BE49-F238E27FC236}">
                <a16:creationId xmlns:a16="http://schemas.microsoft.com/office/drawing/2014/main" id="{9BA101FB-EA3C-4B25-8CF5-199824FF0A83}"/>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15" name="Text Placeholder 14">
            <a:extLst>
              <a:ext uri="{FF2B5EF4-FFF2-40B4-BE49-F238E27FC236}">
                <a16:creationId xmlns:a16="http://schemas.microsoft.com/office/drawing/2014/main" id="{F44AFCD6-3954-A24D-BD49-C762245EB8CB}"/>
              </a:ext>
            </a:extLst>
          </p:cNvPr>
          <p:cNvSpPr>
            <a:spLocks noGrp="1"/>
          </p:cNvSpPr>
          <p:nvPr>
            <p:ph type="body" sz="quarter" idx="11" hasCustomPrompt="1"/>
          </p:nvPr>
        </p:nvSpPr>
        <p:spPr>
          <a:xfrm>
            <a:off x="990600" y="2685843"/>
            <a:ext cx="8251372"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7" name="Text Placeholder 16">
            <a:extLst>
              <a:ext uri="{FF2B5EF4-FFF2-40B4-BE49-F238E27FC236}">
                <a16:creationId xmlns:a16="http://schemas.microsoft.com/office/drawing/2014/main" id="{05A1EC64-FB37-C649-8951-15A1496C4E40}"/>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20" name="Text Placeholder 19">
            <a:extLst>
              <a:ext uri="{FF2B5EF4-FFF2-40B4-BE49-F238E27FC236}">
                <a16:creationId xmlns:a16="http://schemas.microsoft.com/office/drawing/2014/main" id="{9D334EFD-18F5-B147-A3C9-91EC1947A0DB}"/>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cxnSp>
        <p:nvCxnSpPr>
          <p:cNvPr id="11" name="Straight Connector 10">
            <a:extLst>
              <a:ext uri="{FF2B5EF4-FFF2-40B4-BE49-F238E27FC236}">
                <a16:creationId xmlns:a16="http://schemas.microsoft.com/office/drawing/2014/main" id="{A631A70B-A819-A440-8899-D1FD41444467}"/>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BD0D2C-111C-1C4A-84AB-6324D83DE2C4}"/>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B0DB9CA5-ACAF-6720-573E-5ED53BB49CB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025319" y="5171137"/>
            <a:ext cx="3570052" cy="1600213"/>
          </a:xfrm>
          <a:prstGeom prst="rect">
            <a:avLst/>
          </a:prstGeom>
        </p:spPr>
      </p:pic>
    </p:spTree>
    <p:extLst>
      <p:ext uri="{BB962C8B-B14F-4D97-AF65-F5344CB8AC3E}">
        <p14:creationId xmlns:p14="http://schemas.microsoft.com/office/powerpoint/2010/main" val="936840879"/>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ver Photo 1 Partner">
    <p:bg>
      <p:bgPr>
        <a:solidFill>
          <a:schemeClr val="bg1"/>
        </a:solidFill>
        <a:effectLst/>
      </p:bgPr>
    </p:bg>
    <p:spTree>
      <p:nvGrpSpPr>
        <p:cNvPr id="1" name=""/>
        <p:cNvGrpSpPr/>
        <p:nvPr/>
      </p:nvGrpSpPr>
      <p:grpSpPr>
        <a:xfrm>
          <a:off x="0" y="0"/>
          <a:ext cx="0" cy="0"/>
          <a:chOff x="0" y="0"/>
          <a:chExt cx="0" cy="0"/>
        </a:xfrm>
      </p:grpSpPr>
      <p:pic>
        <p:nvPicPr>
          <p:cNvPr id="10" name="Picture 9" descr="A person taking a selfie&#10;&#10;Description automatically generated with medium confidence">
            <a:extLst>
              <a:ext uri="{FF2B5EF4-FFF2-40B4-BE49-F238E27FC236}">
                <a16:creationId xmlns:a16="http://schemas.microsoft.com/office/drawing/2014/main" id="{4E42CD4B-942A-C8CD-D2CF-6B89D7FF86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3092" y="0"/>
            <a:ext cx="12315092" cy="6858000"/>
          </a:xfrm>
          <a:prstGeom prst="rect">
            <a:avLst/>
          </a:prstGeom>
        </p:spPr>
      </p:pic>
      <p:sp>
        <p:nvSpPr>
          <p:cNvPr id="2" name="Rectangle 1">
            <a:extLst>
              <a:ext uri="{FF2B5EF4-FFF2-40B4-BE49-F238E27FC236}">
                <a16:creationId xmlns:a16="http://schemas.microsoft.com/office/drawing/2014/main" id="{1CBA9282-7B52-474E-988E-309C46762663}"/>
              </a:ext>
            </a:extLst>
          </p:cNvPr>
          <p:cNvSpPr/>
          <p:nvPr userDrawn="1"/>
        </p:nvSpPr>
        <p:spPr>
          <a:xfrm>
            <a:off x="-123092" y="0"/>
            <a:ext cx="12315092" cy="6858000"/>
          </a:xfrm>
          <a:prstGeom prst="rect">
            <a:avLst/>
          </a:prstGeom>
          <a:solidFill>
            <a:schemeClr val="tx1">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a:p>
        </p:txBody>
      </p:sp>
      <p:sp>
        <p:nvSpPr>
          <p:cNvPr id="3" name="Title 2">
            <a:extLst>
              <a:ext uri="{FF2B5EF4-FFF2-40B4-BE49-F238E27FC236}">
                <a16:creationId xmlns:a16="http://schemas.microsoft.com/office/drawing/2014/main" id="{C7E71EA9-7AA9-4B65-84B2-8CDEA81F1C7F}"/>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16" name="Text Placeholder 14">
            <a:extLst>
              <a:ext uri="{FF2B5EF4-FFF2-40B4-BE49-F238E27FC236}">
                <a16:creationId xmlns:a16="http://schemas.microsoft.com/office/drawing/2014/main" id="{D062D476-E99F-FB49-9F88-ECBCAA6006D9}"/>
              </a:ext>
            </a:extLst>
          </p:cNvPr>
          <p:cNvSpPr>
            <a:spLocks noGrp="1"/>
          </p:cNvSpPr>
          <p:nvPr>
            <p:ph type="body" sz="quarter" idx="11" hasCustomPrompt="1"/>
          </p:nvPr>
        </p:nvSpPr>
        <p:spPr>
          <a:xfrm>
            <a:off x="990599" y="2685843"/>
            <a:ext cx="8259537"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8" name="Text Placeholder 16">
            <a:extLst>
              <a:ext uri="{FF2B5EF4-FFF2-40B4-BE49-F238E27FC236}">
                <a16:creationId xmlns:a16="http://schemas.microsoft.com/office/drawing/2014/main" id="{7150545E-EC28-D749-8D04-F57590032E63}"/>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19" name="Text Placeholder 19">
            <a:extLst>
              <a:ext uri="{FF2B5EF4-FFF2-40B4-BE49-F238E27FC236}">
                <a16:creationId xmlns:a16="http://schemas.microsoft.com/office/drawing/2014/main" id="{C8A5CABF-6994-8848-9FA6-8B625A17FD1F}"/>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cxnSp>
        <p:nvCxnSpPr>
          <p:cNvPr id="22" name="Straight Connector 21">
            <a:extLst>
              <a:ext uri="{FF2B5EF4-FFF2-40B4-BE49-F238E27FC236}">
                <a16:creationId xmlns:a16="http://schemas.microsoft.com/office/drawing/2014/main" id="{2D20E7B3-E9C6-314C-9A3D-1BF290369BAE}"/>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A2C834-2495-724B-894C-8F443B7E829C}"/>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36BCC7A5-A012-2DF0-FF66-77FDB0D37B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172200" y="5500782"/>
            <a:ext cx="2736596" cy="1226630"/>
          </a:xfrm>
          <a:prstGeom prst="rect">
            <a:avLst/>
          </a:prstGeom>
        </p:spPr>
      </p:pic>
    </p:spTree>
    <p:extLst>
      <p:ext uri="{BB962C8B-B14F-4D97-AF65-F5344CB8AC3E}">
        <p14:creationId xmlns:p14="http://schemas.microsoft.com/office/powerpoint/2010/main" val="4209412953"/>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Photo 3 Partners">
    <p:bg>
      <p:bgPr>
        <a:solidFill>
          <a:schemeClr val="bg1"/>
        </a:solidFill>
        <a:effectLst/>
      </p:bgPr>
    </p:bg>
    <p:spTree>
      <p:nvGrpSpPr>
        <p:cNvPr id="1" name=""/>
        <p:cNvGrpSpPr/>
        <p:nvPr/>
      </p:nvGrpSpPr>
      <p:grpSpPr>
        <a:xfrm>
          <a:off x="0" y="0"/>
          <a:ext cx="0" cy="0"/>
          <a:chOff x="0" y="0"/>
          <a:chExt cx="0" cy="0"/>
        </a:xfrm>
      </p:grpSpPr>
      <p:pic>
        <p:nvPicPr>
          <p:cNvPr id="11" name="Picture 10" descr="A person taking a selfie&#10;&#10;Description automatically generated with medium confidence">
            <a:extLst>
              <a:ext uri="{FF2B5EF4-FFF2-40B4-BE49-F238E27FC236}">
                <a16:creationId xmlns:a16="http://schemas.microsoft.com/office/drawing/2014/main" id="{8C692F8F-0E72-2172-9BC8-52A919CE1A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3092" y="0"/>
            <a:ext cx="12315092" cy="6858000"/>
          </a:xfrm>
          <a:prstGeom prst="rect">
            <a:avLst/>
          </a:prstGeom>
        </p:spPr>
      </p:pic>
      <p:sp>
        <p:nvSpPr>
          <p:cNvPr id="12" name="Rectangle 11">
            <a:extLst>
              <a:ext uri="{FF2B5EF4-FFF2-40B4-BE49-F238E27FC236}">
                <a16:creationId xmlns:a16="http://schemas.microsoft.com/office/drawing/2014/main" id="{1EB78458-84DB-F357-0AA7-C6F3A0884C88}"/>
              </a:ext>
            </a:extLst>
          </p:cNvPr>
          <p:cNvSpPr/>
          <p:nvPr userDrawn="1"/>
        </p:nvSpPr>
        <p:spPr>
          <a:xfrm>
            <a:off x="-123092" y="0"/>
            <a:ext cx="12315092" cy="6858000"/>
          </a:xfrm>
          <a:prstGeom prst="rect">
            <a:avLst/>
          </a:prstGeom>
          <a:solidFill>
            <a:schemeClr val="tx1">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a:p>
        </p:txBody>
      </p:sp>
      <p:sp>
        <p:nvSpPr>
          <p:cNvPr id="3" name="Title 2">
            <a:extLst>
              <a:ext uri="{FF2B5EF4-FFF2-40B4-BE49-F238E27FC236}">
                <a16:creationId xmlns:a16="http://schemas.microsoft.com/office/drawing/2014/main" id="{6CBC7DCC-7922-468F-854E-6A6057735F8F}"/>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25" name="Text Placeholder 14">
            <a:extLst>
              <a:ext uri="{FF2B5EF4-FFF2-40B4-BE49-F238E27FC236}">
                <a16:creationId xmlns:a16="http://schemas.microsoft.com/office/drawing/2014/main" id="{96AB6188-F824-234E-A78D-E8EE03B94EFB}"/>
              </a:ext>
            </a:extLst>
          </p:cNvPr>
          <p:cNvSpPr>
            <a:spLocks noGrp="1"/>
          </p:cNvSpPr>
          <p:nvPr>
            <p:ph type="body" sz="quarter" idx="11" hasCustomPrompt="1"/>
          </p:nvPr>
        </p:nvSpPr>
        <p:spPr>
          <a:xfrm>
            <a:off x="990599" y="2685843"/>
            <a:ext cx="8275865"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26" name="Text Placeholder 16">
            <a:extLst>
              <a:ext uri="{FF2B5EF4-FFF2-40B4-BE49-F238E27FC236}">
                <a16:creationId xmlns:a16="http://schemas.microsoft.com/office/drawing/2014/main" id="{921FA8BB-4AB6-074F-AB6A-7AC4D5A4A4C4}"/>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27" name="Text Placeholder 19">
            <a:extLst>
              <a:ext uri="{FF2B5EF4-FFF2-40B4-BE49-F238E27FC236}">
                <a16:creationId xmlns:a16="http://schemas.microsoft.com/office/drawing/2014/main" id="{20A24364-3B4F-B445-8CFD-094527EA9400}"/>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cxnSp>
        <p:nvCxnSpPr>
          <p:cNvPr id="29" name="Straight Connector 28">
            <a:extLst>
              <a:ext uri="{FF2B5EF4-FFF2-40B4-BE49-F238E27FC236}">
                <a16:creationId xmlns:a16="http://schemas.microsoft.com/office/drawing/2014/main" id="{0BCE8461-5403-6549-934A-CCFEB29DC20E}"/>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60E3253-23A5-FE45-A113-2AA122B2D73B}"/>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7F643F43-0169-A82C-5005-2BC1327AB92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99035" y="5416978"/>
            <a:ext cx="2919653" cy="1308683"/>
          </a:xfrm>
          <a:prstGeom prst="rect">
            <a:avLst/>
          </a:prstGeom>
        </p:spPr>
      </p:pic>
    </p:spTree>
    <p:extLst>
      <p:ext uri="{BB962C8B-B14F-4D97-AF65-F5344CB8AC3E}">
        <p14:creationId xmlns:p14="http://schemas.microsoft.com/office/powerpoint/2010/main" val="1755956840"/>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ver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A2D8-7F50-4409-9F35-9D1FEEA9C792}"/>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17" name="Text Placeholder 14">
            <a:extLst>
              <a:ext uri="{FF2B5EF4-FFF2-40B4-BE49-F238E27FC236}">
                <a16:creationId xmlns:a16="http://schemas.microsoft.com/office/drawing/2014/main" id="{82694A3D-95F5-B74A-B0D0-A0E899EFCF0E}"/>
              </a:ext>
            </a:extLst>
          </p:cNvPr>
          <p:cNvSpPr>
            <a:spLocks noGrp="1"/>
          </p:cNvSpPr>
          <p:nvPr>
            <p:ph type="body" sz="quarter" idx="11" hasCustomPrompt="1"/>
          </p:nvPr>
        </p:nvSpPr>
        <p:spPr>
          <a:xfrm>
            <a:off x="990600" y="2685843"/>
            <a:ext cx="8341179"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19" name="Text Placeholder 16">
            <a:extLst>
              <a:ext uri="{FF2B5EF4-FFF2-40B4-BE49-F238E27FC236}">
                <a16:creationId xmlns:a16="http://schemas.microsoft.com/office/drawing/2014/main" id="{2705BE35-C3A8-9C4C-8F0F-D50847F67323}"/>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20" name="Text Placeholder 19">
            <a:extLst>
              <a:ext uri="{FF2B5EF4-FFF2-40B4-BE49-F238E27FC236}">
                <a16:creationId xmlns:a16="http://schemas.microsoft.com/office/drawing/2014/main" id="{C7161D12-91C5-864A-A8FC-49CA58024172}"/>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cxnSp>
        <p:nvCxnSpPr>
          <p:cNvPr id="22" name="Straight Connector 21">
            <a:extLst>
              <a:ext uri="{FF2B5EF4-FFF2-40B4-BE49-F238E27FC236}">
                <a16:creationId xmlns:a16="http://schemas.microsoft.com/office/drawing/2014/main" id="{F86BC95C-1644-3648-B1E6-8814A5A2849C}"/>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1C91424-5C4A-B74C-9B15-6AAD39B37AE5}"/>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17F3298D-DC0C-6920-1EA5-BC3A5CC0B7F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947498" y="5171137"/>
            <a:ext cx="3570052" cy="1600213"/>
          </a:xfrm>
          <a:prstGeom prst="rect">
            <a:avLst/>
          </a:prstGeom>
        </p:spPr>
      </p:pic>
    </p:spTree>
    <p:extLst>
      <p:ext uri="{BB962C8B-B14F-4D97-AF65-F5344CB8AC3E}">
        <p14:creationId xmlns:p14="http://schemas.microsoft.com/office/powerpoint/2010/main" val="389960049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ver Orange 1 Partner">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389C9B-B041-43C5-A052-3F86E91C9C14}"/>
              </a:ext>
            </a:extLst>
          </p:cNvPr>
          <p:cNvSpPr/>
          <p:nvPr userDrawn="1"/>
        </p:nvSpPr>
        <p:spPr>
          <a:xfrm>
            <a:off x="0" y="6001981"/>
            <a:ext cx="12192000" cy="856020"/>
          </a:xfrm>
          <a:prstGeom prst="rect">
            <a:avLst/>
          </a:prstGeom>
          <a:solidFill>
            <a:schemeClr val="bg1"/>
          </a:solidFill>
        </p:spPr>
        <p:txBody>
          <a:bodyPr wrap="none" rtlCol="0" anchor="ctr">
            <a:noAutofit/>
          </a:bodyPr>
          <a:lstStyle/>
          <a:p>
            <a:pPr marL="0" indent="0" algn="ctr">
              <a:buFontTx/>
              <a:buNone/>
            </a:pPr>
            <a:endParaRPr lang="en-US" sz="2400" kern="0">
              <a:solidFill>
                <a:schemeClr val="tx1"/>
              </a:solidFill>
            </a:endParaRPr>
          </a:p>
        </p:txBody>
      </p:sp>
      <p:sp>
        <p:nvSpPr>
          <p:cNvPr id="2" name="Title 1">
            <a:extLst>
              <a:ext uri="{FF2B5EF4-FFF2-40B4-BE49-F238E27FC236}">
                <a16:creationId xmlns:a16="http://schemas.microsoft.com/office/drawing/2014/main" id="{A59F4D76-F8B6-4D01-9B19-1D5F94B9494F}"/>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cxnSp>
        <p:nvCxnSpPr>
          <p:cNvPr id="15" name="Straight Connector 14">
            <a:extLst>
              <a:ext uri="{FF2B5EF4-FFF2-40B4-BE49-F238E27FC236}">
                <a16:creationId xmlns:a16="http://schemas.microsoft.com/office/drawing/2014/main" id="{09A7C2A3-54E9-6C4F-8601-51EE0B6F0978}"/>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BCEE0C-9FD4-F64D-B622-2517038A3D35}"/>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62E2BA96-9992-8F4A-B54A-8F0D1F9279AC}"/>
              </a:ext>
            </a:extLst>
          </p:cNvPr>
          <p:cNvSpPr>
            <a:spLocks noGrp="1"/>
          </p:cNvSpPr>
          <p:nvPr>
            <p:ph type="body" sz="quarter" idx="11" hasCustomPrompt="1"/>
          </p:nvPr>
        </p:nvSpPr>
        <p:spPr>
          <a:xfrm>
            <a:off x="990600" y="2685843"/>
            <a:ext cx="8316686"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22" name="Text Placeholder 16">
            <a:extLst>
              <a:ext uri="{FF2B5EF4-FFF2-40B4-BE49-F238E27FC236}">
                <a16:creationId xmlns:a16="http://schemas.microsoft.com/office/drawing/2014/main" id="{5B20DF6B-7D10-9842-A2A4-84A0A2C03624}"/>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25" name="Text Placeholder 19">
            <a:extLst>
              <a:ext uri="{FF2B5EF4-FFF2-40B4-BE49-F238E27FC236}">
                <a16:creationId xmlns:a16="http://schemas.microsoft.com/office/drawing/2014/main" id="{5D6BD856-DF46-B14D-9D1E-9E7D8AF3C1FC}"/>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pic>
        <p:nvPicPr>
          <p:cNvPr id="4" name="Picture 3" descr="Text&#10;&#10;Description automatically generated">
            <a:extLst>
              <a:ext uri="{FF2B5EF4-FFF2-40B4-BE49-F238E27FC236}">
                <a16:creationId xmlns:a16="http://schemas.microsoft.com/office/drawing/2014/main" id="{A7A7AB87-5E1C-07A8-8162-EFA8E35474F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340572" y="5876749"/>
            <a:ext cx="2560036" cy="1147491"/>
          </a:xfrm>
          <a:prstGeom prst="rect">
            <a:avLst/>
          </a:prstGeom>
        </p:spPr>
      </p:pic>
    </p:spTree>
    <p:extLst>
      <p:ext uri="{BB962C8B-B14F-4D97-AF65-F5344CB8AC3E}">
        <p14:creationId xmlns:p14="http://schemas.microsoft.com/office/powerpoint/2010/main" val="325025616"/>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ver Orange 3 Partn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90AE-5ECA-460E-AF14-EE4CD4F3E239}"/>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31" name="Text Placeholder 14">
            <a:extLst>
              <a:ext uri="{FF2B5EF4-FFF2-40B4-BE49-F238E27FC236}">
                <a16:creationId xmlns:a16="http://schemas.microsoft.com/office/drawing/2014/main" id="{B3C6EEC7-CBBC-E54B-A14D-68C2EC3A7D78}"/>
              </a:ext>
            </a:extLst>
          </p:cNvPr>
          <p:cNvSpPr>
            <a:spLocks noGrp="1"/>
          </p:cNvSpPr>
          <p:nvPr>
            <p:ph type="body" sz="quarter" idx="11" hasCustomPrompt="1"/>
          </p:nvPr>
        </p:nvSpPr>
        <p:spPr>
          <a:xfrm>
            <a:off x="990598" y="2685843"/>
            <a:ext cx="8292195"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32" name="Text Placeholder 16">
            <a:extLst>
              <a:ext uri="{FF2B5EF4-FFF2-40B4-BE49-F238E27FC236}">
                <a16:creationId xmlns:a16="http://schemas.microsoft.com/office/drawing/2014/main" id="{AB55F4E2-A102-6246-A539-85A7E2905F39}"/>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33" name="Text Placeholder 19">
            <a:extLst>
              <a:ext uri="{FF2B5EF4-FFF2-40B4-BE49-F238E27FC236}">
                <a16:creationId xmlns:a16="http://schemas.microsoft.com/office/drawing/2014/main" id="{0930ECC0-A6A9-1845-B2D7-24D901591264}"/>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cxnSp>
        <p:nvCxnSpPr>
          <p:cNvPr id="35" name="Straight Connector 34">
            <a:extLst>
              <a:ext uri="{FF2B5EF4-FFF2-40B4-BE49-F238E27FC236}">
                <a16:creationId xmlns:a16="http://schemas.microsoft.com/office/drawing/2014/main" id="{C9DBF10F-3384-BA4B-9717-9A0DDF5685CC}"/>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0B09877-26BE-744B-8535-42BA1E192122}"/>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75727B3-0947-612B-0372-CED936BD3711}"/>
              </a:ext>
            </a:extLst>
          </p:cNvPr>
          <p:cNvSpPr/>
          <p:nvPr userDrawn="1"/>
        </p:nvSpPr>
        <p:spPr>
          <a:xfrm>
            <a:off x="0" y="6001981"/>
            <a:ext cx="12192000" cy="856020"/>
          </a:xfrm>
          <a:prstGeom prst="rect">
            <a:avLst/>
          </a:prstGeom>
          <a:solidFill>
            <a:schemeClr val="bg1"/>
          </a:solidFill>
        </p:spPr>
        <p:txBody>
          <a:bodyPr wrap="none" rtlCol="0" anchor="ctr">
            <a:noAutofit/>
          </a:bodyPr>
          <a:lstStyle/>
          <a:p>
            <a:pPr marL="0" indent="0" algn="ctr">
              <a:buFontTx/>
              <a:buNone/>
            </a:pPr>
            <a:endParaRPr lang="en-US" sz="2400" kern="0">
              <a:solidFill>
                <a:schemeClr val="tx1"/>
              </a:solidFill>
            </a:endParaRPr>
          </a:p>
        </p:txBody>
      </p:sp>
      <p:pic>
        <p:nvPicPr>
          <p:cNvPr id="12" name="Picture 11" descr="Text&#10;&#10;Description automatically generated">
            <a:extLst>
              <a:ext uri="{FF2B5EF4-FFF2-40B4-BE49-F238E27FC236}">
                <a16:creationId xmlns:a16="http://schemas.microsoft.com/office/drawing/2014/main" id="{C67F8CD4-236D-2D16-FCF0-83F7EC91CD1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88802" y="5876749"/>
            <a:ext cx="2560036" cy="1147491"/>
          </a:xfrm>
          <a:prstGeom prst="rect">
            <a:avLst/>
          </a:prstGeom>
        </p:spPr>
      </p:pic>
    </p:spTree>
    <p:extLst>
      <p:ext uri="{BB962C8B-B14F-4D97-AF65-F5344CB8AC3E}">
        <p14:creationId xmlns:p14="http://schemas.microsoft.com/office/powerpoint/2010/main" val="966740802"/>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Primary Divider">
    <p:bg>
      <p:bgPr>
        <a:solidFill>
          <a:srgbClr val="7D747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058A-729C-4C6A-8611-9065C061D64B}"/>
              </a:ext>
            </a:extLst>
          </p:cNvPr>
          <p:cNvSpPr>
            <a:spLocks noGrp="1"/>
          </p:cNvSpPr>
          <p:nvPr>
            <p:ph type="title" hasCustomPrompt="1"/>
          </p:nvPr>
        </p:nvSpPr>
        <p:spPr>
          <a:xfrm>
            <a:off x="1219200" y="2247984"/>
            <a:ext cx="10287000" cy="877130"/>
          </a:xfrm>
        </p:spPr>
        <p:txBody>
          <a:bodyPr tIns="45720" bIns="45720" anchor="t" anchorCtr="0">
            <a:noAutofit/>
          </a:bodyPr>
          <a:lstStyle>
            <a:lvl1pPr>
              <a:lnSpc>
                <a:spcPct val="100000"/>
              </a:lnSpc>
              <a:spcBef>
                <a:spcPts val="600"/>
              </a:spcBef>
              <a:spcAft>
                <a:spcPts val="1000"/>
              </a:spcAft>
              <a:defRPr sz="4500" cap="none" spc="0" baseline="0">
                <a:solidFill>
                  <a:schemeClr val="bg1"/>
                </a:solidFill>
                <a:latin typeface="Roboto Light" pitchFamily="2" charset="0"/>
                <a:ea typeface="Roboto Light" pitchFamily="2" charset="0"/>
              </a:defRPr>
            </a:lvl1pPr>
          </a:lstStyle>
          <a:p>
            <a:r>
              <a:rPr lang="en-US"/>
              <a:t>Primary Divider</a:t>
            </a:r>
          </a:p>
        </p:txBody>
      </p:sp>
      <p:sp>
        <p:nvSpPr>
          <p:cNvPr id="3" name="Text Placeholder 2">
            <a:extLst>
              <a:ext uri="{FF2B5EF4-FFF2-40B4-BE49-F238E27FC236}">
                <a16:creationId xmlns:a16="http://schemas.microsoft.com/office/drawing/2014/main" id="{48330328-7DD6-4F37-B3D1-A02876CCA0C5}"/>
              </a:ext>
            </a:extLst>
          </p:cNvPr>
          <p:cNvSpPr>
            <a:spLocks noGrp="1"/>
          </p:cNvSpPr>
          <p:nvPr>
            <p:ph type="body" idx="1" hasCustomPrompt="1"/>
          </p:nvPr>
        </p:nvSpPr>
        <p:spPr>
          <a:xfrm>
            <a:off x="1219200" y="3124200"/>
            <a:ext cx="10287000" cy="914400"/>
          </a:xfrm>
          <a:prstGeom prst="rect">
            <a:avLst/>
          </a:prstGeom>
        </p:spPr>
        <p:txBody>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here</a:t>
            </a:r>
          </a:p>
        </p:txBody>
      </p:sp>
      <p:cxnSp>
        <p:nvCxnSpPr>
          <p:cNvPr id="7" name="Straight Connector 6">
            <a:extLst>
              <a:ext uri="{FF2B5EF4-FFF2-40B4-BE49-F238E27FC236}">
                <a16:creationId xmlns:a16="http://schemas.microsoft.com/office/drawing/2014/main" id="{06E9ED99-F186-4C22-AD00-6B49E9EA34BD}"/>
              </a:ext>
            </a:extLst>
          </p:cNvPr>
          <p:cNvCxnSpPr/>
          <p:nvPr userDrawn="1"/>
        </p:nvCxnSpPr>
        <p:spPr bwMode="auto">
          <a:xfrm>
            <a:off x="1219200" y="2180803"/>
            <a:ext cx="1097280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10" descr="A picture containing text&#10;&#10;Description automatically generated">
            <a:extLst>
              <a:ext uri="{FF2B5EF4-FFF2-40B4-BE49-F238E27FC236}">
                <a16:creationId xmlns:a16="http://schemas.microsoft.com/office/drawing/2014/main" id="{ABC476A8-246E-BEDE-5511-B991AB5987F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670968" y="5344696"/>
            <a:ext cx="3058185" cy="1370778"/>
          </a:xfrm>
          <a:prstGeom prst="rect">
            <a:avLst/>
          </a:prstGeom>
        </p:spPr>
      </p:pic>
    </p:spTree>
    <p:extLst>
      <p:ext uri="{BB962C8B-B14F-4D97-AF65-F5344CB8AC3E}">
        <p14:creationId xmlns:p14="http://schemas.microsoft.com/office/powerpoint/2010/main" val="35305550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ondary Divider">
    <p:bg>
      <p:bgPr>
        <a:solidFill>
          <a:srgbClr val="E5E3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058A-729C-4C6A-8611-9065C061D64B}"/>
              </a:ext>
            </a:extLst>
          </p:cNvPr>
          <p:cNvSpPr>
            <a:spLocks noGrp="1"/>
          </p:cNvSpPr>
          <p:nvPr>
            <p:ph type="title" hasCustomPrompt="1"/>
          </p:nvPr>
        </p:nvSpPr>
        <p:spPr>
          <a:xfrm>
            <a:off x="1219200" y="2247984"/>
            <a:ext cx="10287000" cy="877130"/>
          </a:xfrm>
        </p:spPr>
        <p:txBody>
          <a:bodyPr tIns="45720" bIns="45720" anchor="t" anchorCtr="0">
            <a:noAutofit/>
          </a:bodyPr>
          <a:lstStyle>
            <a:lvl1pPr>
              <a:lnSpc>
                <a:spcPct val="100000"/>
              </a:lnSpc>
              <a:spcBef>
                <a:spcPts val="600"/>
              </a:spcBef>
              <a:spcAft>
                <a:spcPts val="1000"/>
              </a:spcAft>
              <a:defRPr sz="4500" cap="none" spc="0" baseline="0">
                <a:solidFill>
                  <a:schemeClr val="tx1"/>
                </a:solidFill>
                <a:latin typeface="Roboto Light" pitchFamily="2" charset="0"/>
                <a:ea typeface="Roboto Light" pitchFamily="2" charset="0"/>
              </a:defRPr>
            </a:lvl1pPr>
          </a:lstStyle>
          <a:p>
            <a:r>
              <a:rPr lang="en-US"/>
              <a:t>Secondary Divider</a:t>
            </a:r>
          </a:p>
        </p:txBody>
      </p:sp>
      <p:sp>
        <p:nvSpPr>
          <p:cNvPr id="3" name="Text Placeholder 2">
            <a:extLst>
              <a:ext uri="{FF2B5EF4-FFF2-40B4-BE49-F238E27FC236}">
                <a16:creationId xmlns:a16="http://schemas.microsoft.com/office/drawing/2014/main" id="{48330328-7DD6-4F37-B3D1-A02876CCA0C5}"/>
              </a:ext>
            </a:extLst>
          </p:cNvPr>
          <p:cNvSpPr>
            <a:spLocks noGrp="1"/>
          </p:cNvSpPr>
          <p:nvPr>
            <p:ph type="body" idx="1" hasCustomPrompt="1"/>
          </p:nvPr>
        </p:nvSpPr>
        <p:spPr>
          <a:xfrm>
            <a:off x="1219200" y="3124200"/>
            <a:ext cx="10287000" cy="914400"/>
          </a:xfrm>
          <a:prstGeom prst="rect">
            <a:avLst/>
          </a:prstGeom>
        </p:spPr>
        <p:txBody>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Here</a:t>
            </a:r>
          </a:p>
        </p:txBody>
      </p:sp>
      <p:cxnSp>
        <p:nvCxnSpPr>
          <p:cNvPr id="7" name="Straight Connector 6">
            <a:extLst>
              <a:ext uri="{FF2B5EF4-FFF2-40B4-BE49-F238E27FC236}">
                <a16:creationId xmlns:a16="http://schemas.microsoft.com/office/drawing/2014/main" id="{06E9ED99-F186-4C22-AD00-6B49E9EA34BD}"/>
              </a:ext>
            </a:extLst>
          </p:cNvPr>
          <p:cNvCxnSpPr/>
          <p:nvPr userDrawn="1"/>
        </p:nvCxnSpPr>
        <p:spPr bwMode="auto">
          <a:xfrm>
            <a:off x="1219200" y="2180803"/>
            <a:ext cx="11049000" cy="0"/>
          </a:xfrm>
          <a:prstGeom prst="line">
            <a:avLst/>
          </a:prstGeom>
          <a:solidFill>
            <a:schemeClr val="accent1"/>
          </a:solidFill>
          <a:ln w="9525" cap="flat" cmpd="sng" algn="ctr">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11" descr="Text&#10;&#10;Description automatically generated">
            <a:extLst>
              <a:ext uri="{FF2B5EF4-FFF2-40B4-BE49-F238E27FC236}">
                <a16:creationId xmlns:a16="http://schemas.microsoft.com/office/drawing/2014/main" id="{F674C1AD-3F59-F4EB-CBCC-62889C851C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670967" y="5344696"/>
            <a:ext cx="3058186" cy="1370778"/>
          </a:xfrm>
          <a:prstGeom prst="rect">
            <a:avLst/>
          </a:prstGeom>
        </p:spPr>
      </p:pic>
    </p:spTree>
    <p:extLst>
      <p:ext uri="{BB962C8B-B14F-4D97-AF65-F5344CB8AC3E}">
        <p14:creationId xmlns:p14="http://schemas.microsoft.com/office/powerpoint/2010/main" val="1974011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Orange 1 Partner">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389C9B-B041-43C5-A052-3F86E91C9C14}"/>
              </a:ext>
            </a:extLst>
          </p:cNvPr>
          <p:cNvSpPr/>
          <p:nvPr userDrawn="1"/>
        </p:nvSpPr>
        <p:spPr>
          <a:xfrm>
            <a:off x="0" y="6042991"/>
            <a:ext cx="12192000" cy="815009"/>
          </a:xfrm>
          <a:prstGeom prst="rect">
            <a:avLst/>
          </a:prstGeom>
          <a:solidFill>
            <a:schemeClr val="bg1"/>
          </a:solidFill>
        </p:spPr>
        <p:txBody>
          <a:bodyPr wrap="none" rtlCol="0" anchor="ctr">
            <a:noAutofit/>
          </a:bodyPr>
          <a:lstStyle/>
          <a:p>
            <a:pPr marL="0" indent="0" algn="ctr">
              <a:buFontTx/>
              <a:buNone/>
            </a:pPr>
            <a:endParaRPr lang="en-US" sz="2400" kern="0">
              <a:solidFill>
                <a:schemeClr val="tx1"/>
              </a:solidFill>
            </a:endParaRPr>
          </a:p>
        </p:txBody>
      </p:sp>
      <p:sp>
        <p:nvSpPr>
          <p:cNvPr id="2" name="Title 1">
            <a:extLst>
              <a:ext uri="{FF2B5EF4-FFF2-40B4-BE49-F238E27FC236}">
                <a16:creationId xmlns:a16="http://schemas.microsoft.com/office/drawing/2014/main" id="{A59F4D76-F8B6-4D01-9B19-1D5F94B9494F}"/>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cxnSp>
        <p:nvCxnSpPr>
          <p:cNvPr id="15" name="Straight Connector 14">
            <a:extLst>
              <a:ext uri="{FF2B5EF4-FFF2-40B4-BE49-F238E27FC236}">
                <a16:creationId xmlns:a16="http://schemas.microsoft.com/office/drawing/2014/main" id="{09A7C2A3-54E9-6C4F-8601-51EE0B6F0978}"/>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BCEE0C-9FD4-F64D-B622-2517038A3D35}"/>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62E2BA96-9992-8F4A-B54A-8F0D1F9279AC}"/>
              </a:ext>
            </a:extLst>
          </p:cNvPr>
          <p:cNvSpPr>
            <a:spLocks noGrp="1"/>
          </p:cNvSpPr>
          <p:nvPr>
            <p:ph type="body" sz="quarter" idx="11" hasCustomPrompt="1"/>
          </p:nvPr>
        </p:nvSpPr>
        <p:spPr>
          <a:xfrm>
            <a:off x="990600" y="2685843"/>
            <a:ext cx="8316686"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22" name="Text Placeholder 16">
            <a:extLst>
              <a:ext uri="{FF2B5EF4-FFF2-40B4-BE49-F238E27FC236}">
                <a16:creationId xmlns:a16="http://schemas.microsoft.com/office/drawing/2014/main" id="{5B20DF6B-7D10-9842-A2A4-84A0A2C03624}"/>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25" name="Text Placeholder 19">
            <a:extLst>
              <a:ext uri="{FF2B5EF4-FFF2-40B4-BE49-F238E27FC236}">
                <a16:creationId xmlns:a16="http://schemas.microsoft.com/office/drawing/2014/main" id="{5D6BD856-DF46-B14D-9D1E-9E7D8AF3C1FC}"/>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pic>
        <p:nvPicPr>
          <p:cNvPr id="24" name="Graphic 23">
            <a:extLst>
              <a:ext uri="{FF2B5EF4-FFF2-40B4-BE49-F238E27FC236}">
                <a16:creationId xmlns:a16="http://schemas.microsoft.com/office/drawing/2014/main" id="{C4980495-70BA-D744-8047-29C10935112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238809" y="6235349"/>
            <a:ext cx="2468880" cy="430293"/>
          </a:xfrm>
          <a:prstGeom prst="rect">
            <a:avLst/>
          </a:prstGeom>
        </p:spPr>
      </p:pic>
    </p:spTree>
    <p:extLst>
      <p:ext uri="{BB962C8B-B14F-4D97-AF65-F5344CB8AC3E}">
        <p14:creationId xmlns:p14="http://schemas.microsoft.com/office/powerpoint/2010/main" val="325025616"/>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
    <p:bg>
      <p:bgPr>
        <a:solidFill>
          <a:srgbClr val="E5E3D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6C1106-3770-0D41-91A7-93D50725C7CF}"/>
              </a:ext>
            </a:extLst>
          </p:cNvPr>
          <p:cNvSpPr>
            <a:spLocks noGrp="1"/>
          </p:cNvSpPr>
          <p:nvPr>
            <p:ph type="title" hasCustomPrompt="1"/>
          </p:nvPr>
        </p:nvSpPr>
        <p:spPr>
          <a:xfrm>
            <a:off x="1219200" y="2247984"/>
            <a:ext cx="5194270" cy="877130"/>
          </a:xfrm>
        </p:spPr>
        <p:txBody>
          <a:bodyPr tIns="45720" bIns="45720" anchor="t" anchorCtr="0">
            <a:noAutofit/>
          </a:bodyPr>
          <a:lstStyle>
            <a:lvl1pPr>
              <a:lnSpc>
                <a:spcPct val="100000"/>
              </a:lnSpc>
              <a:spcBef>
                <a:spcPts val="600"/>
              </a:spcBef>
              <a:spcAft>
                <a:spcPts val="1000"/>
              </a:spcAft>
              <a:defRPr sz="4500" cap="none" spc="0" baseline="0">
                <a:solidFill>
                  <a:schemeClr val="tx1"/>
                </a:solidFill>
                <a:latin typeface="Roboto Light" pitchFamily="2" charset="0"/>
                <a:ea typeface="Roboto Light" pitchFamily="2" charset="0"/>
              </a:defRPr>
            </a:lvl1pPr>
          </a:lstStyle>
          <a:p>
            <a:r>
              <a:rPr lang="en-US"/>
              <a:t>Break</a:t>
            </a:r>
          </a:p>
        </p:txBody>
      </p:sp>
      <p:cxnSp>
        <p:nvCxnSpPr>
          <p:cNvPr id="7" name="Straight Connector 6">
            <a:extLst>
              <a:ext uri="{FF2B5EF4-FFF2-40B4-BE49-F238E27FC236}">
                <a16:creationId xmlns:a16="http://schemas.microsoft.com/office/drawing/2014/main" id="{06E9ED99-F186-4C22-AD00-6B49E9EA34BD}"/>
              </a:ext>
            </a:extLst>
          </p:cNvPr>
          <p:cNvCxnSpPr/>
          <p:nvPr userDrawn="1"/>
        </p:nvCxnSpPr>
        <p:spPr bwMode="auto">
          <a:xfrm>
            <a:off x="1219200" y="2180803"/>
            <a:ext cx="1097280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descr="Icon&#10;&#10;Description automatically generated">
            <a:extLst>
              <a:ext uri="{FF2B5EF4-FFF2-40B4-BE49-F238E27FC236}">
                <a16:creationId xmlns:a16="http://schemas.microsoft.com/office/drawing/2014/main" id="{1E497A6C-7159-12CF-CA2F-4B4B353C736C}"/>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7070756" y="0"/>
            <a:ext cx="5121244" cy="6858000"/>
          </a:xfrm>
          <a:prstGeom prst="rect">
            <a:avLst/>
          </a:prstGeom>
        </p:spPr>
      </p:pic>
    </p:spTree>
    <p:extLst>
      <p:ext uri="{BB962C8B-B14F-4D97-AF65-F5344CB8AC3E}">
        <p14:creationId xmlns:p14="http://schemas.microsoft.com/office/powerpoint/2010/main" val="34021494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reak Graphic">
    <p:bg>
      <p:bgPr>
        <a:solidFill>
          <a:srgbClr val="E5E3D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B145486-2562-5045-A626-DE3AF40B6DFA}"/>
              </a:ext>
            </a:extLst>
          </p:cNvPr>
          <p:cNvSpPr>
            <a:spLocks noGrp="1"/>
          </p:cNvSpPr>
          <p:nvPr>
            <p:ph type="title" hasCustomPrompt="1"/>
          </p:nvPr>
        </p:nvSpPr>
        <p:spPr>
          <a:xfrm>
            <a:off x="1219200" y="2247984"/>
            <a:ext cx="5410200" cy="877130"/>
          </a:xfrm>
        </p:spPr>
        <p:txBody>
          <a:bodyPr tIns="45720" bIns="45720" anchor="t" anchorCtr="0">
            <a:noAutofit/>
          </a:bodyPr>
          <a:lstStyle>
            <a:lvl1pPr>
              <a:lnSpc>
                <a:spcPct val="100000"/>
              </a:lnSpc>
              <a:spcBef>
                <a:spcPts val="600"/>
              </a:spcBef>
              <a:spcAft>
                <a:spcPts val="1000"/>
              </a:spcAft>
              <a:defRPr sz="4500" cap="none" spc="0" baseline="0">
                <a:solidFill>
                  <a:schemeClr val="tx1"/>
                </a:solidFill>
                <a:latin typeface="Roboto Light" pitchFamily="2" charset="0"/>
                <a:ea typeface="Roboto Light" pitchFamily="2" charset="0"/>
              </a:defRPr>
            </a:lvl1pPr>
          </a:lstStyle>
          <a:p>
            <a:r>
              <a:rPr lang="en-US"/>
              <a:t>Break</a:t>
            </a:r>
          </a:p>
        </p:txBody>
      </p:sp>
      <p:cxnSp>
        <p:nvCxnSpPr>
          <p:cNvPr id="7" name="Straight Connector 6">
            <a:extLst>
              <a:ext uri="{FF2B5EF4-FFF2-40B4-BE49-F238E27FC236}">
                <a16:creationId xmlns:a16="http://schemas.microsoft.com/office/drawing/2014/main" id="{06E9ED99-F186-4C22-AD00-6B49E9EA34BD}"/>
              </a:ext>
            </a:extLst>
          </p:cNvPr>
          <p:cNvCxnSpPr/>
          <p:nvPr userDrawn="1"/>
        </p:nvCxnSpPr>
        <p:spPr bwMode="auto">
          <a:xfrm>
            <a:off x="1219200" y="2180803"/>
            <a:ext cx="1112520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descr="Icon&#10;&#10;Description automatically generated">
            <a:extLst>
              <a:ext uri="{FF2B5EF4-FFF2-40B4-BE49-F238E27FC236}">
                <a16:creationId xmlns:a16="http://schemas.microsoft.com/office/drawing/2014/main" id="{967DC3B8-5970-E671-B89D-5C11311D7E17}"/>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7070756" y="0"/>
            <a:ext cx="5121244" cy="6858000"/>
          </a:xfrm>
          <a:prstGeom prst="rect">
            <a:avLst/>
          </a:prstGeom>
        </p:spPr>
      </p:pic>
    </p:spTree>
    <p:extLst>
      <p:ext uri="{BB962C8B-B14F-4D97-AF65-F5344CB8AC3E}">
        <p14:creationId xmlns:p14="http://schemas.microsoft.com/office/powerpoint/2010/main" val="7657946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NOR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6C51-ACF1-42D1-A4FD-BE5A0C2EDE2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8126" y="-13535"/>
            <a:ext cx="12240126" cy="6885070"/>
          </a:xfrm>
          <a:prstGeom prst="rect">
            <a:avLst/>
          </a:prstGeom>
        </p:spPr>
      </p:pic>
      <p:pic>
        <p:nvPicPr>
          <p:cNvPr id="8" name="Picture 7">
            <a:extLst>
              <a:ext uri="{FF2B5EF4-FFF2-40B4-BE49-F238E27FC236}">
                <a16:creationId xmlns:a16="http://schemas.microsoft.com/office/drawing/2014/main" id="{A58168F2-42F3-4626-8EE8-C9798349594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27188" y="1375670"/>
            <a:ext cx="5521582" cy="966278"/>
          </a:xfrm>
          <a:prstGeom prst="rect">
            <a:avLst/>
          </a:prstGeom>
        </p:spPr>
      </p:pic>
      <p:sp>
        <p:nvSpPr>
          <p:cNvPr id="6" name="TextBox 5">
            <a:extLst>
              <a:ext uri="{FF2B5EF4-FFF2-40B4-BE49-F238E27FC236}">
                <a16:creationId xmlns:a16="http://schemas.microsoft.com/office/drawing/2014/main" id="{C8BAE682-E052-493C-8DAD-ACD39305F1A0}"/>
              </a:ext>
            </a:extLst>
          </p:cNvPr>
          <p:cNvSpPr txBox="1"/>
          <p:nvPr userDrawn="1"/>
        </p:nvSpPr>
        <p:spPr bwMode="auto">
          <a:xfrm>
            <a:off x="1906057" y="3069567"/>
            <a:ext cx="8379884" cy="148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45720" numCol="1" rtlCol="0" anchor="t" anchorCtr="0" compatLnSpc="1">
            <a:prstTxWarp prst="textNoShape">
              <a:avLst/>
            </a:prstTxWarp>
            <a:spAutoFit/>
          </a:bodyPr>
          <a:lstStyle/>
          <a:p>
            <a:pPr marL="0" indent="0" algn="ctr">
              <a:lnSpc>
                <a:spcPct val="120000"/>
              </a:lnSpc>
              <a:buNone/>
            </a:pPr>
            <a:r>
              <a:rPr lang="en-US" sz="2600" b="0" i="0">
                <a:solidFill>
                  <a:schemeClr val="bg1"/>
                </a:solidFill>
                <a:latin typeface="Roboto Light" panose="02000000000000000000" pitchFamily="2" charset="0"/>
                <a:ea typeface="Roboto Light" panose="02000000000000000000" pitchFamily="2" charset="0"/>
                <a:cs typeface="Roboto Light" panose="02000000000000000000" pitchFamily="2" charset="0"/>
              </a:rPr>
              <a:t>NORC at the University of Chicago is an objective, nonpartisan, research organization that delivers insights </a:t>
            </a:r>
            <a:br>
              <a:rPr lang="en-US" sz="2600" b="0" i="0">
                <a:solidFill>
                  <a:schemeClr val="bg1"/>
                </a:solidFill>
                <a:latin typeface="Roboto Light" panose="02000000000000000000" pitchFamily="2" charset="0"/>
                <a:ea typeface="Roboto Light" panose="02000000000000000000" pitchFamily="2" charset="0"/>
                <a:cs typeface="Roboto Light" panose="02000000000000000000" pitchFamily="2" charset="0"/>
              </a:rPr>
            </a:br>
            <a:r>
              <a:rPr lang="en-US" sz="2600" b="0" i="0">
                <a:solidFill>
                  <a:schemeClr val="bg1"/>
                </a:solidFill>
                <a:latin typeface="Roboto Light" panose="02000000000000000000" pitchFamily="2" charset="0"/>
                <a:ea typeface="Roboto Light" panose="02000000000000000000" pitchFamily="2" charset="0"/>
                <a:cs typeface="Roboto Light" panose="02000000000000000000" pitchFamily="2" charset="0"/>
              </a:rPr>
              <a:t>and analysis decision-makers trust.</a:t>
            </a:r>
          </a:p>
        </p:txBody>
      </p:sp>
    </p:spTree>
    <p:extLst>
      <p:ext uri="{BB962C8B-B14F-4D97-AF65-F5344CB8AC3E}">
        <p14:creationId xmlns:p14="http://schemas.microsoft.com/office/powerpoint/2010/main" val="33630030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NORC">
    <p:spTree>
      <p:nvGrpSpPr>
        <p:cNvPr id="1" name=""/>
        <p:cNvGrpSpPr/>
        <p:nvPr/>
      </p:nvGrpSpPr>
      <p:grpSpPr>
        <a:xfrm>
          <a:off x="0" y="0"/>
          <a:ext cx="0" cy="0"/>
          <a:chOff x="0" y="0"/>
          <a:chExt cx="0" cy="0"/>
        </a:xfrm>
      </p:grpSpPr>
      <p:pic>
        <p:nvPicPr>
          <p:cNvPr id="11" name="Picture 10" descr="A group of people dancing&#10;&#10;Description automatically generated with medium confidence">
            <a:extLst>
              <a:ext uri="{FF2B5EF4-FFF2-40B4-BE49-F238E27FC236}">
                <a16:creationId xmlns:a16="http://schemas.microsoft.com/office/drawing/2014/main" id="{28542285-4163-75FF-CDB3-515C93262BA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C8BAE682-E052-493C-8DAD-ACD39305F1A0}"/>
              </a:ext>
            </a:extLst>
          </p:cNvPr>
          <p:cNvSpPr txBox="1"/>
          <p:nvPr userDrawn="1"/>
        </p:nvSpPr>
        <p:spPr bwMode="auto">
          <a:xfrm>
            <a:off x="859809" y="3102964"/>
            <a:ext cx="10399594" cy="2638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45720" numCol="1" rtlCol="0" anchor="t" anchorCtr="0" compatLnSpc="1">
            <a:prstTxWarp prst="textNoShape">
              <a:avLst/>
            </a:prstTxWarp>
            <a:spAutoFit/>
          </a:bodyPr>
          <a:lstStyle/>
          <a:p>
            <a:pPr algn="ctr">
              <a:lnSpc>
                <a:spcPct val="120000"/>
              </a:lnSpc>
            </a:pPr>
            <a:r>
              <a:rPr lang="en-US" sz="2800" b="0" i="0" u="none" strike="noStrike" kern="1200">
                <a:solidFill>
                  <a:schemeClr val="bg1"/>
                </a:solidFill>
                <a:effectLst/>
                <a:latin typeface="Roboto Light" panose="02000000000000000000" pitchFamily="2" charset="0"/>
                <a:ea typeface="Roboto Light" panose="02000000000000000000" pitchFamily="2" charset="0"/>
                <a:cs typeface="+mn-cs"/>
              </a:rPr>
              <a:t>AmeriSpeak is the first U.S. multi-client household panel to combine the speed and cost-effectiveness of panel surveys </a:t>
            </a:r>
            <a:br>
              <a:rPr lang="en-US" sz="2800" b="0" i="0" u="none" strike="noStrike" kern="1200">
                <a:solidFill>
                  <a:schemeClr val="bg1"/>
                </a:solidFill>
                <a:effectLst/>
                <a:latin typeface="Roboto Light" panose="02000000000000000000" pitchFamily="2" charset="0"/>
                <a:ea typeface="Roboto Light" panose="02000000000000000000" pitchFamily="2" charset="0"/>
                <a:cs typeface="+mn-cs"/>
              </a:rPr>
            </a:br>
            <a:r>
              <a:rPr lang="en-US" sz="2800" b="0" i="0" u="none" strike="noStrike" kern="1200">
                <a:solidFill>
                  <a:schemeClr val="bg1"/>
                </a:solidFill>
                <a:effectLst/>
                <a:latin typeface="Roboto Light" panose="02000000000000000000" pitchFamily="2" charset="0"/>
                <a:ea typeface="Roboto Light" panose="02000000000000000000" pitchFamily="2" charset="0"/>
                <a:cs typeface="+mn-cs"/>
              </a:rPr>
              <a:t>with enhanced representativeness of the U.S. population, an</a:t>
            </a:r>
            <a:br>
              <a:rPr lang="en-US" sz="2800" b="0" i="0" u="none" strike="noStrike" kern="1200">
                <a:solidFill>
                  <a:schemeClr val="bg1"/>
                </a:solidFill>
                <a:effectLst/>
                <a:latin typeface="Roboto Light" panose="02000000000000000000" pitchFamily="2" charset="0"/>
                <a:ea typeface="Roboto Light" panose="02000000000000000000" pitchFamily="2" charset="0"/>
                <a:cs typeface="+mn-cs"/>
              </a:rPr>
            </a:br>
            <a:r>
              <a:rPr lang="en-US" sz="2800" b="0" i="0" u="none" strike="noStrike" kern="1200">
                <a:solidFill>
                  <a:schemeClr val="bg1"/>
                </a:solidFill>
                <a:effectLst/>
                <a:latin typeface="Roboto Light" panose="02000000000000000000" pitchFamily="2" charset="0"/>
                <a:ea typeface="Roboto Light" panose="02000000000000000000" pitchFamily="2" charset="0"/>
                <a:cs typeface="+mn-cs"/>
              </a:rPr>
              <a:t> industry-leading response rate, and the NORC Card, an innovative sample quality report card. </a:t>
            </a:r>
          </a:p>
        </p:txBody>
      </p:sp>
      <p:pic>
        <p:nvPicPr>
          <p:cNvPr id="7" name="Picture 6" descr="A picture containing text&#10;&#10;Description automatically generated">
            <a:extLst>
              <a:ext uri="{FF2B5EF4-FFF2-40B4-BE49-F238E27FC236}">
                <a16:creationId xmlns:a16="http://schemas.microsoft.com/office/drawing/2014/main" id="{8B94E914-EB52-E956-BD21-FBC3FFC9E02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20592" y="1030591"/>
            <a:ext cx="5350816" cy="2398409"/>
          </a:xfrm>
          <a:prstGeom prst="rect">
            <a:avLst/>
          </a:prstGeom>
        </p:spPr>
      </p:pic>
    </p:spTree>
    <p:extLst>
      <p:ext uri="{BB962C8B-B14F-4D97-AF65-F5344CB8AC3E}">
        <p14:creationId xmlns:p14="http://schemas.microsoft.com/office/powerpoint/2010/main" val="3833016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C5D8-2CF2-4EAF-AB6D-AE3C142C3110}"/>
              </a:ext>
            </a:extLst>
          </p:cNvPr>
          <p:cNvSpPr>
            <a:spLocks noGrp="1"/>
          </p:cNvSpPr>
          <p:nvPr>
            <p:ph type="title" hasCustomPrompt="1"/>
          </p:nvPr>
        </p:nvSpPr>
        <p:spPr/>
        <p:txBody>
          <a:bodyPr/>
          <a:lstStyle/>
          <a:p>
            <a:r>
              <a:rPr lang="en-US"/>
              <a:t>Section name  :  Page title</a:t>
            </a:r>
          </a:p>
        </p:txBody>
      </p:sp>
    </p:spTree>
    <p:extLst>
      <p:ext uri="{BB962C8B-B14F-4D97-AF65-F5344CB8AC3E}">
        <p14:creationId xmlns:p14="http://schemas.microsoft.com/office/powerpoint/2010/main" val="2480352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ull Width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FA18-8E9A-41CE-89AC-686FD5FA93A6}"/>
              </a:ext>
            </a:extLst>
          </p:cNvPr>
          <p:cNvSpPr>
            <a:spLocks noGrp="1"/>
          </p:cNvSpPr>
          <p:nvPr>
            <p:ph type="title" hasCustomPrompt="1"/>
          </p:nvPr>
        </p:nvSpPr>
        <p:spPr/>
        <p:txBody>
          <a:bodyPr/>
          <a:lstStyle/>
          <a:p>
            <a:r>
              <a:rPr lang="en-US"/>
              <a:t>Section name  :  Page title</a:t>
            </a:r>
          </a:p>
        </p:txBody>
      </p:sp>
      <p:sp>
        <p:nvSpPr>
          <p:cNvPr id="6" name="Text Placeholder 5">
            <a:extLst>
              <a:ext uri="{FF2B5EF4-FFF2-40B4-BE49-F238E27FC236}">
                <a16:creationId xmlns:a16="http://schemas.microsoft.com/office/drawing/2014/main" id="{B031EE28-CC21-4690-BFDE-EE4C8FC52E76}"/>
              </a:ext>
            </a:extLst>
          </p:cNvPr>
          <p:cNvSpPr>
            <a:spLocks noGrp="1"/>
          </p:cNvSpPr>
          <p:nvPr>
            <p:ph type="body" sz="quarter" idx="10" hasCustomPrompt="1"/>
          </p:nvPr>
        </p:nvSpPr>
        <p:spPr>
          <a:xfrm>
            <a:off x="685800" y="1066800"/>
            <a:ext cx="9753600" cy="914400"/>
          </a:xfrm>
        </p:spPr>
        <p:txBody>
          <a:bodyPr tIns="0" b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Tree>
    <p:extLst>
      <p:ext uri="{BB962C8B-B14F-4D97-AF65-F5344CB8AC3E}">
        <p14:creationId xmlns:p14="http://schemas.microsoft.com/office/powerpoint/2010/main" val="35450107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FA18-8E9A-41CE-89AC-686FD5FA93A6}"/>
              </a:ext>
            </a:extLst>
          </p:cNvPr>
          <p:cNvSpPr>
            <a:spLocks noGrp="1"/>
          </p:cNvSpPr>
          <p:nvPr>
            <p:ph type="title" hasCustomPrompt="1"/>
          </p:nvPr>
        </p:nvSpPr>
        <p:spPr/>
        <p:txBody>
          <a:bodyPr/>
          <a:lstStyle/>
          <a:p>
            <a:r>
              <a:rPr lang="en-US"/>
              <a:t>Section name  :  Page title</a:t>
            </a:r>
          </a:p>
        </p:txBody>
      </p:sp>
      <p:sp>
        <p:nvSpPr>
          <p:cNvPr id="6" name="Text Placeholder 5">
            <a:extLst>
              <a:ext uri="{FF2B5EF4-FFF2-40B4-BE49-F238E27FC236}">
                <a16:creationId xmlns:a16="http://schemas.microsoft.com/office/drawing/2014/main" id="{B031EE28-CC21-4690-BFDE-EE4C8FC52E76}"/>
              </a:ext>
            </a:extLst>
          </p:cNvPr>
          <p:cNvSpPr>
            <a:spLocks noGrp="1"/>
          </p:cNvSpPr>
          <p:nvPr>
            <p:ph type="body" sz="quarter" idx="10" hasCustomPrompt="1"/>
          </p:nvPr>
        </p:nvSpPr>
        <p:spPr>
          <a:xfrm>
            <a:off x="685800" y="1066800"/>
            <a:ext cx="9784080" cy="914400"/>
          </a:xfrm>
        </p:spPr>
        <p:txBody>
          <a:bodyPr tIns="0" b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Tree>
    <p:extLst>
      <p:ext uri="{BB962C8B-B14F-4D97-AF65-F5344CB8AC3E}">
        <p14:creationId xmlns:p14="http://schemas.microsoft.com/office/powerpoint/2010/main" val="18172780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Tab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A11D6-EA2C-4A64-9209-4AD62EF87C66}"/>
              </a:ext>
            </a:extLst>
          </p:cNvPr>
          <p:cNvSpPr>
            <a:spLocks noGrp="1"/>
          </p:cNvSpPr>
          <p:nvPr>
            <p:ph type="title" hasCustomPrompt="1"/>
          </p:nvPr>
        </p:nvSpPr>
        <p:spPr/>
        <p:txBody>
          <a:bodyPr/>
          <a:lstStyle/>
          <a:p>
            <a:r>
              <a:rPr lang="en-US"/>
              <a:t>Section name  :  Page title</a:t>
            </a:r>
          </a:p>
        </p:txBody>
      </p:sp>
      <p:sp>
        <p:nvSpPr>
          <p:cNvPr id="8" name="Text Placeholder 5">
            <a:extLst>
              <a:ext uri="{FF2B5EF4-FFF2-40B4-BE49-F238E27FC236}">
                <a16:creationId xmlns:a16="http://schemas.microsoft.com/office/drawing/2014/main" id="{5900DABA-8383-4BC4-8FAF-55D1FC55ADA0}"/>
              </a:ext>
            </a:extLst>
          </p:cNvPr>
          <p:cNvSpPr>
            <a:spLocks noGrp="1"/>
          </p:cNvSpPr>
          <p:nvPr>
            <p:ph type="body" sz="quarter" idx="10" hasCustomPrompt="1"/>
          </p:nvPr>
        </p:nvSpPr>
        <p:spPr>
          <a:xfrm>
            <a:off x="685800" y="1066800"/>
            <a:ext cx="9784080" cy="914400"/>
          </a:xfrm>
        </p:spPr>
        <p:txBody>
          <a:bodyPr t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3" name="Table Placeholder 2">
            <a:extLst>
              <a:ext uri="{FF2B5EF4-FFF2-40B4-BE49-F238E27FC236}">
                <a16:creationId xmlns:a16="http://schemas.microsoft.com/office/drawing/2014/main" id="{0849249A-083E-4791-8C96-CFABBA1B1803}"/>
              </a:ext>
            </a:extLst>
          </p:cNvPr>
          <p:cNvSpPr>
            <a:spLocks noGrp="1"/>
          </p:cNvSpPr>
          <p:nvPr>
            <p:ph type="tbl" sz="quarter" idx="24" hasCustomPrompt="1"/>
          </p:nvPr>
        </p:nvSpPr>
        <p:spPr>
          <a:xfrm>
            <a:off x="685799" y="2095500"/>
            <a:ext cx="9784081" cy="3848100"/>
          </a:xfrm>
        </p:spPr>
        <p:txBody>
          <a:bodyPr/>
          <a:lstStyle>
            <a:lvl1pPr>
              <a:defRPr b="0"/>
            </a:lvl1pPr>
          </a:lstStyle>
          <a:p>
            <a:r>
              <a:rPr lang="en-US"/>
              <a:t>Click to insert table</a:t>
            </a:r>
          </a:p>
        </p:txBody>
      </p:sp>
      <p:sp>
        <p:nvSpPr>
          <p:cNvPr id="6" name="Text Placeholder 5">
            <a:extLst>
              <a:ext uri="{FF2B5EF4-FFF2-40B4-BE49-F238E27FC236}">
                <a16:creationId xmlns:a16="http://schemas.microsoft.com/office/drawing/2014/main" id="{A800A4F7-F803-4F9E-A7C4-C85D6C4B0202}"/>
              </a:ext>
            </a:extLst>
          </p:cNvPr>
          <p:cNvSpPr>
            <a:spLocks noGrp="1"/>
          </p:cNvSpPr>
          <p:nvPr>
            <p:ph type="body" sz="quarter" idx="27" hasCustomPrompt="1"/>
          </p:nvPr>
        </p:nvSpPr>
        <p:spPr>
          <a:xfrm>
            <a:off x="688156" y="6209517"/>
            <a:ext cx="97566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21761802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arro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33F4-A2CB-44BF-82C5-BD6669A38214}"/>
              </a:ext>
            </a:extLst>
          </p:cNvPr>
          <p:cNvSpPr>
            <a:spLocks noGrp="1"/>
          </p:cNvSpPr>
          <p:nvPr>
            <p:ph type="title" hasCustomPrompt="1"/>
          </p:nvPr>
        </p:nvSpPr>
        <p:spPr/>
        <p:txBody>
          <a:bodyPr/>
          <a:lstStyle/>
          <a:p>
            <a:r>
              <a:rPr lang="en-US"/>
              <a:t>Section name  :  Page title</a:t>
            </a:r>
          </a:p>
        </p:txBody>
      </p:sp>
      <p:sp>
        <p:nvSpPr>
          <p:cNvPr id="5" name="Text Placeholder 5">
            <a:extLst>
              <a:ext uri="{FF2B5EF4-FFF2-40B4-BE49-F238E27FC236}">
                <a16:creationId xmlns:a16="http://schemas.microsoft.com/office/drawing/2014/main" id="{2D0DA413-C3E8-4366-9F64-93C9B59BBF3A}"/>
              </a:ext>
            </a:extLst>
          </p:cNvPr>
          <p:cNvSpPr>
            <a:spLocks noGrp="1"/>
          </p:cNvSpPr>
          <p:nvPr>
            <p:ph type="body" sz="quarter" idx="10" hasCustomPrompt="1"/>
          </p:nvPr>
        </p:nvSpPr>
        <p:spPr>
          <a:xfrm>
            <a:off x="685800" y="1447800"/>
            <a:ext cx="3886200" cy="2139950"/>
          </a:xfrm>
        </p:spPr>
        <p:txBody>
          <a:bodyPr t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Tree>
    <p:extLst>
      <p:ext uri="{BB962C8B-B14F-4D97-AF65-F5344CB8AC3E}">
        <p14:creationId xmlns:p14="http://schemas.microsoft.com/office/powerpoint/2010/main" val="2435530646"/>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A220-1443-4CE8-BCAB-3E8E6B66D75F}"/>
              </a:ext>
            </a:extLst>
          </p:cNvPr>
          <p:cNvSpPr>
            <a:spLocks noGrp="1"/>
          </p:cNvSpPr>
          <p:nvPr>
            <p:ph type="title" hasCustomPrompt="1"/>
          </p:nvPr>
        </p:nvSpPr>
        <p:spPr/>
        <p:txBody>
          <a:bodyPr/>
          <a:lstStyle/>
          <a:p>
            <a:r>
              <a:rPr lang="en-US"/>
              <a:t>Section name  :  Page title</a:t>
            </a:r>
          </a:p>
        </p:txBody>
      </p:sp>
      <p:sp>
        <p:nvSpPr>
          <p:cNvPr id="7" name="Text Placeholder 5">
            <a:extLst>
              <a:ext uri="{FF2B5EF4-FFF2-40B4-BE49-F238E27FC236}">
                <a16:creationId xmlns:a16="http://schemas.microsoft.com/office/drawing/2014/main" id="{0834B927-E14D-4ABC-9BE3-4373559F279D}"/>
              </a:ext>
            </a:extLst>
          </p:cNvPr>
          <p:cNvSpPr>
            <a:spLocks noGrp="1"/>
          </p:cNvSpPr>
          <p:nvPr>
            <p:ph type="body" sz="quarter" idx="10" hasCustomPrompt="1"/>
          </p:nvPr>
        </p:nvSpPr>
        <p:spPr>
          <a:xfrm>
            <a:off x="685800" y="1066800"/>
            <a:ext cx="9784080" cy="914400"/>
          </a:xfrm>
        </p:spPr>
        <p:txBody>
          <a:bodyPr t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3" name="Text Placeholder 2">
            <a:extLst>
              <a:ext uri="{FF2B5EF4-FFF2-40B4-BE49-F238E27FC236}">
                <a16:creationId xmlns:a16="http://schemas.microsoft.com/office/drawing/2014/main" id="{06418452-5080-4031-A87C-3224A0FEA91E}"/>
              </a:ext>
            </a:extLst>
          </p:cNvPr>
          <p:cNvSpPr>
            <a:spLocks noGrp="1"/>
          </p:cNvSpPr>
          <p:nvPr>
            <p:ph type="body" sz="quarter" idx="28"/>
          </p:nvPr>
        </p:nvSpPr>
        <p:spPr>
          <a:xfrm>
            <a:off x="685800" y="2255524"/>
            <a:ext cx="9742487" cy="38481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688156" y="6209517"/>
            <a:ext cx="97566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44198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Orange 3 Partners">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389C9B-B041-43C5-A052-3F86E91C9C14}"/>
              </a:ext>
            </a:extLst>
          </p:cNvPr>
          <p:cNvSpPr/>
          <p:nvPr userDrawn="1"/>
        </p:nvSpPr>
        <p:spPr>
          <a:xfrm>
            <a:off x="0" y="6042991"/>
            <a:ext cx="12192000" cy="815009"/>
          </a:xfrm>
          <a:prstGeom prst="rect">
            <a:avLst/>
          </a:prstGeom>
          <a:solidFill>
            <a:schemeClr val="bg1"/>
          </a:solidFill>
        </p:spPr>
        <p:txBody>
          <a:bodyPr wrap="none" rtlCol="0" anchor="ctr">
            <a:noAutofit/>
          </a:bodyPr>
          <a:lstStyle/>
          <a:p>
            <a:pPr marL="0" indent="0" algn="ctr">
              <a:buFontTx/>
              <a:buNone/>
            </a:pPr>
            <a:endParaRPr lang="en-US" sz="2400" kern="0">
              <a:solidFill>
                <a:schemeClr val="tx1"/>
              </a:solidFill>
            </a:endParaRPr>
          </a:p>
        </p:txBody>
      </p:sp>
      <p:sp>
        <p:nvSpPr>
          <p:cNvPr id="2" name="Title 1">
            <a:extLst>
              <a:ext uri="{FF2B5EF4-FFF2-40B4-BE49-F238E27FC236}">
                <a16:creationId xmlns:a16="http://schemas.microsoft.com/office/drawing/2014/main" id="{732290AE-5ECA-460E-AF14-EE4CD4F3E239}"/>
              </a:ext>
            </a:extLst>
          </p:cNvPr>
          <p:cNvSpPr>
            <a:spLocks noGrp="1"/>
          </p:cNvSpPr>
          <p:nvPr>
            <p:ph type="title" hasCustomPrompt="1"/>
          </p:nvPr>
        </p:nvSpPr>
        <p:spPr>
          <a:xfrm>
            <a:off x="987552" y="768096"/>
            <a:ext cx="8321040" cy="1673352"/>
          </a:xfrm>
        </p:spPr>
        <p:txBody>
          <a:bodyPr tIns="45720" bIns="45720" anchor="b"/>
          <a:lstStyle>
            <a:lvl1pPr marL="0" marR="0" indent="0" algn="l" defTabSz="914400" rtl="0" eaLnBrk="1" fontAlgn="base" latinLnBrk="0" hangingPunct="1">
              <a:lnSpc>
                <a:spcPct val="100000"/>
              </a:lnSpc>
              <a:spcBef>
                <a:spcPts val="0"/>
              </a:spcBef>
              <a:spcAft>
                <a:spcPts val="600"/>
              </a:spcAft>
              <a:buClr>
                <a:schemeClr val="tx2"/>
              </a:buClr>
              <a:buSzTx/>
              <a:buFont typeface="Arial" panose="020B0604020202020204" pitchFamily="34" charset="0"/>
              <a:buNone/>
              <a:tabLst/>
              <a:defRPr lang="en-US" sz="4000" b="0" i="0" kern="0" cap="none" spc="0" baseline="0" dirty="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a:t>Presentation Title Goes Here Lorem Ipsum Dolor Sit </a:t>
            </a:r>
            <a:r>
              <a:rPr lang="en-US" err="1"/>
              <a:t>Amet</a:t>
            </a:r>
            <a:r>
              <a:rPr lang="en-US"/>
              <a:t> </a:t>
            </a:r>
            <a:r>
              <a:rPr lang="en-US" err="1"/>
              <a:t>Infinit</a:t>
            </a:r>
            <a:endParaRPr lang="en-US"/>
          </a:p>
        </p:txBody>
      </p:sp>
      <p:sp>
        <p:nvSpPr>
          <p:cNvPr id="31" name="Text Placeholder 14">
            <a:extLst>
              <a:ext uri="{FF2B5EF4-FFF2-40B4-BE49-F238E27FC236}">
                <a16:creationId xmlns:a16="http://schemas.microsoft.com/office/drawing/2014/main" id="{B3C6EEC7-CBBC-E54B-A14D-68C2EC3A7D78}"/>
              </a:ext>
            </a:extLst>
          </p:cNvPr>
          <p:cNvSpPr>
            <a:spLocks noGrp="1"/>
          </p:cNvSpPr>
          <p:nvPr>
            <p:ph type="body" sz="quarter" idx="11" hasCustomPrompt="1"/>
          </p:nvPr>
        </p:nvSpPr>
        <p:spPr>
          <a:xfrm>
            <a:off x="990598" y="2685843"/>
            <a:ext cx="8292195" cy="599835"/>
          </a:xfrm>
          <a:prstGeom prst="rect">
            <a:avLst/>
          </a:prstGeom>
        </p:spPr>
        <p:txBody>
          <a:bodyPr anchor="ctr" anchorCtr="0"/>
          <a:lstStyle>
            <a:lvl1pPr marL="0" indent="0">
              <a:spcBef>
                <a:spcPts val="0"/>
              </a:spcBef>
              <a:spcAft>
                <a:spcPts val="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Concise Subtitle Here</a:t>
            </a:r>
          </a:p>
        </p:txBody>
      </p:sp>
      <p:sp>
        <p:nvSpPr>
          <p:cNvPr id="32" name="Text Placeholder 16">
            <a:extLst>
              <a:ext uri="{FF2B5EF4-FFF2-40B4-BE49-F238E27FC236}">
                <a16:creationId xmlns:a16="http://schemas.microsoft.com/office/drawing/2014/main" id="{AB55F4E2-A102-6246-A539-85A7E2905F39}"/>
              </a:ext>
            </a:extLst>
          </p:cNvPr>
          <p:cNvSpPr>
            <a:spLocks noGrp="1"/>
          </p:cNvSpPr>
          <p:nvPr>
            <p:ph type="body" sz="quarter" idx="12" hasCustomPrompt="1"/>
          </p:nvPr>
        </p:nvSpPr>
        <p:spPr>
          <a:xfrm>
            <a:off x="990600" y="3501939"/>
            <a:ext cx="5182218" cy="326874"/>
          </a:xfrm>
          <a:prstGeom prst="rect">
            <a:avLst/>
          </a:prstGeom>
        </p:spPr>
        <p:txBody>
          <a:bodyPr/>
          <a:lstStyle>
            <a:lvl1pPr marL="0" indent="0">
              <a:spcBef>
                <a:spcPts val="0"/>
              </a:spcBef>
              <a:spcAft>
                <a:spcPts val="0"/>
              </a:spcAft>
              <a:buNone/>
              <a:defRPr sz="1400" b="1" i="0">
                <a:solidFill>
                  <a:schemeClr val="bg1"/>
                </a:solidFill>
                <a:latin typeface="+mn-lt"/>
                <a:ea typeface="Roboto Light" panose="02000000000000000000" pitchFamily="2" charset="0"/>
                <a:cs typeface="Roboto Light" panose="02000000000000000000" pitchFamily="2" charset="0"/>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MM.DD.YY  :  Bold Version 0.0</a:t>
            </a:r>
          </a:p>
          <a:p>
            <a:pPr lvl="0"/>
            <a:endParaRPr lang="en-US"/>
          </a:p>
        </p:txBody>
      </p:sp>
      <p:sp>
        <p:nvSpPr>
          <p:cNvPr id="33" name="Text Placeholder 19">
            <a:extLst>
              <a:ext uri="{FF2B5EF4-FFF2-40B4-BE49-F238E27FC236}">
                <a16:creationId xmlns:a16="http://schemas.microsoft.com/office/drawing/2014/main" id="{0930ECC0-A6A9-1845-B2D7-24D901591264}"/>
              </a:ext>
            </a:extLst>
          </p:cNvPr>
          <p:cNvSpPr>
            <a:spLocks noGrp="1"/>
          </p:cNvSpPr>
          <p:nvPr>
            <p:ph type="body" sz="quarter" idx="13" hasCustomPrompt="1"/>
          </p:nvPr>
        </p:nvSpPr>
        <p:spPr>
          <a:xfrm>
            <a:off x="990600" y="3875868"/>
            <a:ext cx="5181600" cy="772332"/>
          </a:xfrm>
          <a:prstGeom prst="rect">
            <a:avLst/>
          </a:prstGeom>
        </p:spPr>
        <p:txBody>
          <a:bodyPr/>
          <a:lstStyle>
            <a:lvl1pPr marL="0" indent="0">
              <a:spcBef>
                <a:spcPts val="0"/>
              </a:spcBef>
              <a:spcAft>
                <a:spcPts val="0"/>
              </a:spcAft>
              <a:buNone/>
              <a:defRPr sz="1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Presenter 1 FirstName </a:t>
            </a:r>
            <a:r>
              <a:rPr lang="en-US" err="1"/>
              <a:t>LastName</a:t>
            </a:r>
            <a:endParaRPr lang="en-US"/>
          </a:p>
          <a:p>
            <a:r>
              <a:rPr lang="en-US"/>
              <a:t>Presenter 2 FirstName </a:t>
            </a:r>
            <a:r>
              <a:rPr lang="en-US" err="1"/>
              <a:t>LastName</a:t>
            </a:r>
            <a:endParaRPr lang="en-US"/>
          </a:p>
        </p:txBody>
      </p:sp>
      <p:cxnSp>
        <p:nvCxnSpPr>
          <p:cNvPr id="35" name="Straight Connector 34">
            <a:extLst>
              <a:ext uri="{FF2B5EF4-FFF2-40B4-BE49-F238E27FC236}">
                <a16:creationId xmlns:a16="http://schemas.microsoft.com/office/drawing/2014/main" id="{C9DBF10F-3384-BA4B-9717-9A0DDF5685CC}"/>
              </a:ext>
            </a:extLst>
          </p:cNvPr>
          <p:cNvCxnSpPr>
            <a:cxnSpLocks/>
          </p:cNvCxnSpPr>
          <p:nvPr userDrawn="1"/>
        </p:nvCxnSpPr>
        <p:spPr>
          <a:xfrm>
            <a:off x="990599" y="3310253"/>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0B09877-26BE-744B-8535-42BA1E192122}"/>
              </a:ext>
            </a:extLst>
          </p:cNvPr>
          <p:cNvCxnSpPr>
            <a:cxnSpLocks/>
          </p:cNvCxnSpPr>
          <p:nvPr userDrawn="1"/>
        </p:nvCxnSpPr>
        <p:spPr>
          <a:xfrm>
            <a:off x="990599" y="2657110"/>
            <a:ext cx="10241280" cy="0"/>
          </a:xfrm>
          <a:prstGeom prst="line">
            <a:avLst/>
          </a:prstGeom>
          <a:ln w="444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67470615-E08D-4630-A052-5B46A2D0E22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0" y="6235349"/>
            <a:ext cx="2468880" cy="430293"/>
          </a:xfrm>
          <a:prstGeom prst="rect">
            <a:avLst/>
          </a:prstGeom>
        </p:spPr>
      </p:pic>
    </p:spTree>
    <p:extLst>
      <p:ext uri="{BB962C8B-B14F-4D97-AF65-F5344CB8AC3E}">
        <p14:creationId xmlns:p14="http://schemas.microsoft.com/office/powerpoint/2010/main" val="966740802"/>
      </p:ext>
    </p:extLst>
  </p:cSld>
  <p:clrMapOvr>
    <a:masterClrMapping/>
  </p:clrMapOvr>
  <p:extLst>
    <p:ext uri="{DCECCB84-F9BA-43D5-87BE-67443E8EF086}">
      <p15:sldGuideLst xmlns:p15="http://schemas.microsoft.com/office/powerpoint/2012/main">
        <p15:guide id="1" pos="62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alf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4E00-8891-40A8-8215-39C8244D585C}"/>
              </a:ext>
            </a:extLst>
          </p:cNvPr>
          <p:cNvSpPr>
            <a:spLocks noGrp="1"/>
          </p:cNvSpPr>
          <p:nvPr>
            <p:ph type="title" hasCustomPrompt="1"/>
          </p:nvPr>
        </p:nvSpPr>
        <p:spPr/>
        <p:txBody>
          <a:bodyPr/>
          <a:lstStyle/>
          <a:p>
            <a:r>
              <a:rPr lang="en-US"/>
              <a:t>Section name  :  Page title</a:t>
            </a:r>
          </a:p>
        </p:txBody>
      </p:sp>
      <p:sp>
        <p:nvSpPr>
          <p:cNvPr id="7" name="Text Placeholder 5">
            <a:extLst>
              <a:ext uri="{FF2B5EF4-FFF2-40B4-BE49-F238E27FC236}">
                <a16:creationId xmlns:a16="http://schemas.microsoft.com/office/drawing/2014/main" id="{0F6A0A38-14B9-49AA-AF0D-4FD54164072D}"/>
              </a:ext>
            </a:extLst>
          </p:cNvPr>
          <p:cNvSpPr>
            <a:spLocks noGrp="1"/>
          </p:cNvSpPr>
          <p:nvPr>
            <p:ph type="body" sz="quarter" idx="28" hasCustomPrompt="1"/>
          </p:nvPr>
        </p:nvSpPr>
        <p:spPr>
          <a:xfrm>
            <a:off x="685800" y="1066800"/>
            <a:ext cx="4953000" cy="914400"/>
          </a:xfrm>
        </p:spPr>
        <p:txBody>
          <a:bodyPr tIns="0"/>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5" name="Text Placeholder 3">
            <a:extLst>
              <a:ext uri="{FF2B5EF4-FFF2-40B4-BE49-F238E27FC236}">
                <a16:creationId xmlns:a16="http://schemas.microsoft.com/office/drawing/2014/main" id="{4526A367-871B-4549-89D6-54AFD4C37CB0}"/>
              </a:ext>
            </a:extLst>
          </p:cNvPr>
          <p:cNvSpPr>
            <a:spLocks noGrp="1"/>
          </p:cNvSpPr>
          <p:nvPr>
            <p:ph type="body" sz="quarter" idx="10"/>
          </p:nvPr>
        </p:nvSpPr>
        <p:spPr>
          <a:xfrm>
            <a:off x="685800" y="2095500"/>
            <a:ext cx="4953000" cy="3816124"/>
          </a:xfrm>
        </p:spPr>
        <p:txBody>
          <a:bodyPr/>
          <a:lstStyle>
            <a:lvl1pPr marL="0" indent="0">
              <a:buNone/>
              <a:defRPr/>
            </a:lvl1pPr>
          </a:lstStyle>
          <a:p>
            <a:pPr lvl="0"/>
            <a:r>
              <a:rPr lang="en-US"/>
              <a:t>Click to edit Master text styles</a:t>
            </a:r>
          </a:p>
          <a:p>
            <a:pPr lvl="1"/>
            <a:r>
              <a:rPr lang="en-US"/>
              <a:t>Second level</a:t>
            </a:r>
          </a:p>
          <a:p>
            <a:pPr lvl="2"/>
            <a:r>
              <a:rPr lang="en-US"/>
              <a:t>Third level</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688156" y="6209517"/>
            <a:ext cx="49560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23186875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er Bullets -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C8F8-AD5A-4033-9A51-103375FC2CC4}"/>
              </a:ext>
            </a:extLst>
          </p:cNvPr>
          <p:cNvSpPr>
            <a:spLocks noGrp="1"/>
          </p:cNvSpPr>
          <p:nvPr>
            <p:ph type="title" hasCustomPrompt="1"/>
          </p:nvPr>
        </p:nvSpPr>
        <p:spPr/>
        <p:txBody>
          <a:bodyPr/>
          <a:lstStyle/>
          <a:p>
            <a:r>
              <a:rPr lang="en-US"/>
              <a:t>Section name  :  Page title</a:t>
            </a:r>
          </a:p>
        </p:txBody>
      </p:sp>
      <p:sp>
        <p:nvSpPr>
          <p:cNvPr id="12" name="Text Placeholder 3">
            <a:extLst>
              <a:ext uri="{FF2B5EF4-FFF2-40B4-BE49-F238E27FC236}">
                <a16:creationId xmlns:a16="http://schemas.microsoft.com/office/drawing/2014/main" id="{B5ACCB0A-D2DA-493B-B4C2-B9EEB8FD9A43}"/>
              </a:ext>
            </a:extLst>
          </p:cNvPr>
          <p:cNvSpPr>
            <a:spLocks noGrp="1"/>
          </p:cNvSpPr>
          <p:nvPr>
            <p:ph type="body" sz="quarter" idx="10"/>
          </p:nvPr>
        </p:nvSpPr>
        <p:spPr>
          <a:xfrm>
            <a:off x="684835" y="1562552"/>
            <a:ext cx="3886200" cy="434907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8045519"/>
      </p:ext>
    </p:extLst>
  </p:cSld>
  <p:clrMapOvr>
    <a:masterClrMapping/>
  </p:clrMapOvr>
  <p:extLst>
    <p:ext uri="{DCECCB84-F9BA-43D5-87BE-67443E8EF086}">
      <p15:sldGuideLst xmlns:p15="http://schemas.microsoft.com/office/powerpoint/2012/main">
        <p15:guide id="1" pos="62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3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4B2335-1920-4664-96C8-522384693CDD}"/>
              </a:ext>
            </a:extLst>
          </p:cNvPr>
          <p:cNvSpPr>
            <a:spLocks noGrp="1"/>
          </p:cNvSpPr>
          <p:nvPr>
            <p:ph type="title" hasCustomPrompt="1"/>
          </p:nvPr>
        </p:nvSpPr>
        <p:spPr/>
        <p:txBody>
          <a:bodyPr/>
          <a:lstStyle/>
          <a:p>
            <a:r>
              <a:rPr lang="en-US"/>
              <a:t>Section name  :  Page title</a:t>
            </a:r>
          </a:p>
        </p:txBody>
      </p:sp>
      <p:sp>
        <p:nvSpPr>
          <p:cNvPr id="9" name="Text Placeholder 5">
            <a:extLst>
              <a:ext uri="{FF2B5EF4-FFF2-40B4-BE49-F238E27FC236}">
                <a16:creationId xmlns:a16="http://schemas.microsoft.com/office/drawing/2014/main" id="{365AC38F-D7DB-4C15-A608-9CB2C88F2176}"/>
              </a:ext>
            </a:extLst>
          </p:cNvPr>
          <p:cNvSpPr>
            <a:spLocks noGrp="1"/>
          </p:cNvSpPr>
          <p:nvPr>
            <p:ph type="body" sz="quarter" idx="10" hasCustomPrompt="1"/>
          </p:nvPr>
        </p:nvSpPr>
        <p:spPr>
          <a:xfrm>
            <a:off x="685800" y="1066800"/>
            <a:ext cx="3352800" cy="38100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3" name="Text Placeholder 2">
            <a:extLst>
              <a:ext uri="{FF2B5EF4-FFF2-40B4-BE49-F238E27FC236}">
                <a16:creationId xmlns:a16="http://schemas.microsoft.com/office/drawing/2014/main" id="{0EF2D6E5-1484-451A-A487-4B1AB3C4A69F}"/>
              </a:ext>
            </a:extLst>
          </p:cNvPr>
          <p:cNvSpPr>
            <a:spLocks noGrp="1"/>
          </p:cNvSpPr>
          <p:nvPr>
            <p:ph type="body" sz="quarter" idx="28" hasCustomPrompt="1"/>
          </p:nvPr>
        </p:nvSpPr>
        <p:spPr>
          <a:xfrm>
            <a:off x="4572000" y="1066800"/>
            <a:ext cx="6934200" cy="4865914"/>
          </a:xfrm>
        </p:spPr>
        <p:txBody>
          <a:bodyPr tIns="0" bIns="0"/>
          <a:lstStyle>
            <a:lvl1pPr marL="0" indent="0">
              <a:buNone/>
              <a:defRPr sz="2000" b="1"/>
            </a:lvl1pPr>
            <a:lvl2pPr marL="228600" indent="-228600">
              <a:buSzPct val="100000"/>
              <a:buFont typeface="Arial" panose="020B0604020202020204" pitchFamily="34" charset="0"/>
              <a:buChar char="•"/>
              <a:defRPr sz="1800"/>
            </a:lvl2pPr>
            <a:lvl3pPr marL="457200" indent="-228600">
              <a:buFont typeface="Roboto Lt" pitchFamily="2" charset="0"/>
              <a:buChar char="–"/>
              <a:defRPr/>
            </a:lvl3pPr>
          </a:lstStyle>
          <a:p>
            <a:pPr lvl="0"/>
            <a:r>
              <a:rPr lang="en-US"/>
              <a:t>Header</a:t>
            </a:r>
          </a:p>
          <a:p>
            <a:pPr lvl="1"/>
            <a:r>
              <a:rPr lang="en-US"/>
              <a:t>Second level</a:t>
            </a:r>
          </a:p>
          <a:p>
            <a:pPr lvl="2"/>
            <a:r>
              <a:rPr lang="en-US"/>
              <a:t>Third level</a:t>
            </a:r>
          </a:p>
        </p:txBody>
      </p:sp>
      <p:sp>
        <p:nvSpPr>
          <p:cNvPr id="17" name="Text Placeholder 5">
            <a:extLst>
              <a:ext uri="{FF2B5EF4-FFF2-40B4-BE49-F238E27FC236}">
                <a16:creationId xmlns:a16="http://schemas.microsoft.com/office/drawing/2014/main" id="{6F358C88-2217-4BB9-BCA5-BB03BB7B6E5B}"/>
              </a:ext>
            </a:extLst>
          </p:cNvPr>
          <p:cNvSpPr>
            <a:spLocks noGrp="1"/>
          </p:cNvSpPr>
          <p:nvPr>
            <p:ph type="body" sz="quarter" idx="27" hasCustomPrompt="1"/>
          </p:nvPr>
        </p:nvSpPr>
        <p:spPr>
          <a:xfrm>
            <a:off x="4572000" y="6209517"/>
            <a:ext cx="6937802"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11652212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Two Headers, Two Bulle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3797D-A244-4097-BE7F-82CB34D52AFD}"/>
              </a:ext>
            </a:extLst>
          </p:cNvPr>
          <p:cNvSpPr>
            <a:spLocks noGrp="1"/>
          </p:cNvSpPr>
          <p:nvPr>
            <p:ph type="title" hasCustomPrompt="1"/>
          </p:nvPr>
        </p:nvSpPr>
        <p:spPr/>
        <p:txBody>
          <a:bodyPr/>
          <a:lstStyle/>
          <a:p>
            <a:r>
              <a:rPr lang="en-US"/>
              <a:t>Section name  :  Page title</a:t>
            </a:r>
          </a:p>
        </p:txBody>
      </p:sp>
      <p:sp>
        <p:nvSpPr>
          <p:cNvPr id="11" name="Text Placeholder 5">
            <a:extLst>
              <a:ext uri="{FF2B5EF4-FFF2-40B4-BE49-F238E27FC236}">
                <a16:creationId xmlns:a16="http://schemas.microsoft.com/office/drawing/2014/main" id="{B165A0A8-F4FB-4115-A80F-718BDF61571B}"/>
              </a:ext>
            </a:extLst>
          </p:cNvPr>
          <p:cNvSpPr>
            <a:spLocks noGrp="1"/>
          </p:cNvSpPr>
          <p:nvPr>
            <p:ph type="body" sz="quarter" idx="30" hasCustomPrompt="1"/>
          </p:nvPr>
        </p:nvSpPr>
        <p:spPr>
          <a:xfrm>
            <a:off x="685799" y="1066800"/>
            <a:ext cx="9753601"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2" name="Text Placeholder 3">
            <a:extLst>
              <a:ext uri="{FF2B5EF4-FFF2-40B4-BE49-F238E27FC236}">
                <a16:creationId xmlns:a16="http://schemas.microsoft.com/office/drawing/2014/main" id="{B5ACCB0A-D2DA-493B-B4C2-B9EEB8FD9A43}"/>
              </a:ext>
            </a:extLst>
          </p:cNvPr>
          <p:cNvSpPr>
            <a:spLocks noGrp="1"/>
          </p:cNvSpPr>
          <p:nvPr>
            <p:ph type="body" sz="quarter" idx="10"/>
          </p:nvPr>
        </p:nvSpPr>
        <p:spPr>
          <a:xfrm>
            <a:off x="684836" y="2177143"/>
            <a:ext cx="4953964" cy="3901745"/>
          </a:xfrm>
        </p:spPr>
        <p:txBody>
          <a:body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1237F5F2-CDE3-46D9-9BF7-018DF265501D}"/>
              </a:ext>
            </a:extLst>
          </p:cNvPr>
          <p:cNvSpPr>
            <a:spLocks noGrp="1"/>
          </p:cNvSpPr>
          <p:nvPr>
            <p:ph type="body" sz="quarter" idx="29"/>
          </p:nvPr>
        </p:nvSpPr>
        <p:spPr>
          <a:xfrm>
            <a:off x="6527147" y="2177143"/>
            <a:ext cx="4953964" cy="3901745"/>
          </a:xfrm>
        </p:spPr>
        <p:txBody>
          <a:bodyPr/>
          <a:lstStyle/>
          <a:p>
            <a:pPr lvl="0"/>
            <a:r>
              <a:rPr lang="en-US"/>
              <a:t>Click to edit Master text styles</a:t>
            </a:r>
          </a:p>
          <a:p>
            <a:pPr lvl="1"/>
            <a:r>
              <a:rPr lang="en-US"/>
              <a:t>Second level</a:t>
            </a:r>
          </a:p>
          <a:p>
            <a:pPr lvl="2"/>
            <a:r>
              <a:rPr lang="en-US"/>
              <a:t>Third level</a:t>
            </a:r>
          </a:p>
        </p:txBody>
      </p:sp>
      <p:sp>
        <p:nvSpPr>
          <p:cNvPr id="15" name="Text Placeholder 5">
            <a:extLst>
              <a:ext uri="{FF2B5EF4-FFF2-40B4-BE49-F238E27FC236}">
                <a16:creationId xmlns:a16="http://schemas.microsoft.com/office/drawing/2014/main" id="{69C46275-0943-462D-BCDE-73D4BDB58F32}"/>
              </a:ext>
            </a:extLst>
          </p:cNvPr>
          <p:cNvSpPr>
            <a:spLocks noGrp="1"/>
          </p:cNvSpPr>
          <p:nvPr>
            <p:ph type="body" sz="quarter" idx="28" hasCustomPrompt="1"/>
          </p:nvPr>
        </p:nvSpPr>
        <p:spPr>
          <a:xfrm>
            <a:off x="688153" y="6209517"/>
            <a:ext cx="97566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2995107434"/>
      </p:ext>
    </p:extLst>
  </p:cSld>
  <p:clrMapOvr>
    <a:masterClrMapping/>
  </p:clrMapOvr>
  <p:extLst>
    <p:ext uri="{DCECCB84-F9BA-43D5-87BE-67443E8EF086}">
      <p15:sldGuideLst xmlns:p15="http://schemas.microsoft.com/office/powerpoint/2012/main">
        <p15:guide id="1" pos="62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Width with Insight &amp; Bullet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F92A64-56A0-4CDE-9706-1A379895217D}"/>
              </a:ext>
            </a:extLst>
          </p:cNvPr>
          <p:cNvSpPr>
            <a:spLocks noGrp="1"/>
          </p:cNvSpPr>
          <p:nvPr>
            <p:ph type="title" hasCustomPrompt="1"/>
          </p:nvPr>
        </p:nvSpPr>
        <p:spPr/>
        <p:txBody>
          <a:bodyPr/>
          <a:lstStyle/>
          <a:p>
            <a:r>
              <a:rPr lang="en-US"/>
              <a:t>Section name  :  Page title</a:t>
            </a:r>
          </a:p>
        </p:txBody>
      </p:sp>
      <p:sp>
        <p:nvSpPr>
          <p:cNvPr id="8" name="Text Placeholder 5">
            <a:extLst>
              <a:ext uri="{FF2B5EF4-FFF2-40B4-BE49-F238E27FC236}">
                <a16:creationId xmlns:a16="http://schemas.microsoft.com/office/drawing/2014/main" id="{415E6E04-3EAA-469D-8EA0-5E9BF94B9C98}"/>
              </a:ext>
            </a:extLst>
          </p:cNvPr>
          <p:cNvSpPr>
            <a:spLocks noGrp="1"/>
          </p:cNvSpPr>
          <p:nvPr>
            <p:ph type="body" sz="quarter" idx="28" hasCustomPrompt="1"/>
          </p:nvPr>
        </p:nvSpPr>
        <p:spPr>
          <a:xfrm>
            <a:off x="685800" y="1066800"/>
            <a:ext cx="978408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3" name="Text Placeholder 3">
            <a:extLst>
              <a:ext uri="{FF2B5EF4-FFF2-40B4-BE49-F238E27FC236}">
                <a16:creationId xmlns:a16="http://schemas.microsoft.com/office/drawing/2014/main" id="{DCAAB5C4-C89F-42B2-8710-FAA795113B84}"/>
              </a:ext>
            </a:extLst>
          </p:cNvPr>
          <p:cNvSpPr>
            <a:spLocks noGrp="1"/>
          </p:cNvSpPr>
          <p:nvPr>
            <p:ph type="body" sz="quarter" idx="10"/>
          </p:nvPr>
        </p:nvSpPr>
        <p:spPr>
          <a:xfrm>
            <a:off x="685800" y="2182586"/>
            <a:ext cx="9756648" cy="3739924"/>
          </a:xfrm>
        </p:spPr>
        <p:txBody>
          <a:body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0A88F8D8-584D-4B43-960D-FD69DE925CEC}"/>
              </a:ext>
            </a:extLst>
          </p:cNvPr>
          <p:cNvSpPr>
            <a:spLocks noGrp="1"/>
          </p:cNvSpPr>
          <p:nvPr>
            <p:ph type="body" sz="quarter" idx="27" hasCustomPrompt="1"/>
          </p:nvPr>
        </p:nvSpPr>
        <p:spPr>
          <a:xfrm>
            <a:off x="688156" y="6209517"/>
            <a:ext cx="97566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1441314753"/>
      </p:ext>
    </p:extLst>
  </p:cSld>
  <p:clrMapOvr>
    <a:masterClrMapping/>
  </p:clrMapOvr>
  <p:extLst>
    <p:ext uri="{DCECCB84-F9BA-43D5-87BE-67443E8EF086}">
      <p15:sldGuideLst xmlns:p15="http://schemas.microsoft.com/office/powerpoint/2012/main">
        <p15:guide id="1" pos="624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Half pa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58CC59-6FB4-4D8D-96F4-4F30BE2DBF8B}"/>
              </a:ext>
            </a:extLst>
          </p:cNvPr>
          <p:cNvSpPr>
            <a:spLocks noGrp="1"/>
          </p:cNvSpPr>
          <p:nvPr>
            <p:ph type="title" hasCustomPrompt="1"/>
          </p:nvPr>
        </p:nvSpPr>
        <p:spPr/>
        <p:txBody>
          <a:bodyPr/>
          <a:lstStyle/>
          <a:p>
            <a:r>
              <a:rPr lang="en-US"/>
              <a:t>Section name  :  Page title</a:t>
            </a:r>
          </a:p>
        </p:txBody>
      </p:sp>
      <p:sp>
        <p:nvSpPr>
          <p:cNvPr id="8" name="Text Placeholder 5">
            <a:extLst>
              <a:ext uri="{FF2B5EF4-FFF2-40B4-BE49-F238E27FC236}">
                <a16:creationId xmlns:a16="http://schemas.microsoft.com/office/drawing/2014/main" id="{C8957135-35D0-4E0A-A92A-F4B90B5C1B56}"/>
              </a:ext>
            </a:extLst>
          </p:cNvPr>
          <p:cNvSpPr>
            <a:spLocks noGrp="1"/>
          </p:cNvSpPr>
          <p:nvPr>
            <p:ph type="body" sz="quarter" idx="10" hasCustomPrompt="1"/>
          </p:nvPr>
        </p:nvSpPr>
        <p:spPr>
          <a:xfrm>
            <a:off x="685800" y="1066800"/>
            <a:ext cx="4958404"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6" name="Text Placeholder 5">
            <a:extLst>
              <a:ext uri="{FF2B5EF4-FFF2-40B4-BE49-F238E27FC236}">
                <a16:creationId xmlns:a16="http://schemas.microsoft.com/office/drawing/2014/main" id="{CB819E7B-C914-46A0-AD52-A56069BE8F56}"/>
              </a:ext>
            </a:extLst>
          </p:cNvPr>
          <p:cNvSpPr>
            <a:spLocks noGrp="1"/>
          </p:cNvSpPr>
          <p:nvPr>
            <p:ph type="body" sz="quarter" idx="27" hasCustomPrompt="1"/>
          </p:nvPr>
        </p:nvSpPr>
        <p:spPr>
          <a:xfrm>
            <a:off x="688156" y="6209517"/>
            <a:ext cx="4956048"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4" name="Picture Placeholder 3">
            <a:extLst>
              <a:ext uri="{FF2B5EF4-FFF2-40B4-BE49-F238E27FC236}">
                <a16:creationId xmlns:a16="http://schemas.microsoft.com/office/drawing/2014/main" id="{9ED53B92-6067-4FD3-B525-FDBD93CD135D}"/>
              </a:ext>
            </a:extLst>
          </p:cNvPr>
          <p:cNvSpPr>
            <a:spLocks noGrp="1"/>
          </p:cNvSpPr>
          <p:nvPr>
            <p:ph type="pic" sz="quarter" idx="23" hasCustomPrompt="1"/>
          </p:nvPr>
        </p:nvSpPr>
        <p:spPr>
          <a:xfrm>
            <a:off x="6096000" y="540902"/>
            <a:ext cx="6096000" cy="6317098"/>
          </a:xfrm>
          <a:prstGeom prst="rect">
            <a:avLst/>
          </a:prstGeom>
          <a:noFill/>
        </p:spPr>
        <p:txBody>
          <a:bodyPr>
            <a:normAutofit/>
          </a:bodyPr>
          <a:lstStyle>
            <a:lvl1pPr marL="0" indent="0">
              <a:buNone/>
              <a:defRPr sz="1600" b="0"/>
            </a:lvl1pPr>
          </a:lstStyle>
          <a:p>
            <a:r>
              <a:rPr lang="en-US"/>
              <a:t>Click the icon to add image</a:t>
            </a:r>
          </a:p>
        </p:txBody>
      </p:sp>
    </p:spTree>
    <p:extLst>
      <p:ext uri="{BB962C8B-B14F-4D97-AF65-F5344CB8AC3E}">
        <p14:creationId xmlns:p14="http://schemas.microsoft.com/office/powerpoint/2010/main" val="29392538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Text 1/3 Page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A4B23A-75A3-4214-814B-40D03CE8A550}"/>
              </a:ext>
            </a:extLst>
          </p:cNvPr>
          <p:cNvSpPr>
            <a:spLocks noGrp="1"/>
          </p:cNvSpPr>
          <p:nvPr>
            <p:ph type="title" hasCustomPrompt="1"/>
          </p:nvPr>
        </p:nvSpPr>
        <p:spPr/>
        <p:txBody>
          <a:bodyPr/>
          <a:lstStyle/>
          <a:p>
            <a:r>
              <a:rPr lang="en-US"/>
              <a:t>Section name  :  Page title</a:t>
            </a:r>
          </a:p>
        </p:txBody>
      </p:sp>
      <p:sp>
        <p:nvSpPr>
          <p:cNvPr id="9" name="Text Placeholder 5">
            <a:extLst>
              <a:ext uri="{FF2B5EF4-FFF2-40B4-BE49-F238E27FC236}">
                <a16:creationId xmlns:a16="http://schemas.microsoft.com/office/drawing/2014/main" id="{8F40EA04-854E-450E-8D1C-2BC0C134F671}"/>
              </a:ext>
            </a:extLst>
          </p:cNvPr>
          <p:cNvSpPr>
            <a:spLocks noGrp="1"/>
          </p:cNvSpPr>
          <p:nvPr>
            <p:ph type="body" sz="quarter" idx="28" hasCustomPrompt="1"/>
          </p:nvPr>
        </p:nvSpPr>
        <p:spPr>
          <a:xfrm>
            <a:off x="685800" y="1066800"/>
            <a:ext cx="6934200"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
        <p:nvSpPr>
          <p:cNvPr id="14" name="Text Placeholder 3">
            <a:extLst>
              <a:ext uri="{FF2B5EF4-FFF2-40B4-BE49-F238E27FC236}">
                <a16:creationId xmlns:a16="http://schemas.microsoft.com/office/drawing/2014/main" id="{7179AF34-8F55-42B2-8BAC-88900080762A}"/>
              </a:ext>
            </a:extLst>
          </p:cNvPr>
          <p:cNvSpPr>
            <a:spLocks noGrp="1"/>
          </p:cNvSpPr>
          <p:nvPr>
            <p:ph type="body" sz="quarter" idx="10"/>
          </p:nvPr>
        </p:nvSpPr>
        <p:spPr>
          <a:xfrm>
            <a:off x="685800" y="2326140"/>
            <a:ext cx="6934200" cy="3816124"/>
          </a:xfrm>
        </p:spPr>
        <p:txBody>
          <a:bodyPr/>
          <a:lstStyle/>
          <a:p>
            <a:pPr lvl="0"/>
            <a:r>
              <a:rPr lang="en-US"/>
              <a:t>Click to edit Master text styles</a:t>
            </a:r>
          </a:p>
          <a:p>
            <a:pPr lvl="1"/>
            <a:r>
              <a:rPr lang="en-US"/>
              <a:t>Second level</a:t>
            </a:r>
          </a:p>
          <a:p>
            <a:pPr lvl="2"/>
            <a:r>
              <a:rPr lang="en-US"/>
              <a:t>Third level</a:t>
            </a:r>
          </a:p>
        </p:txBody>
      </p:sp>
      <p:sp>
        <p:nvSpPr>
          <p:cNvPr id="16" name="Text Placeholder 5">
            <a:extLst>
              <a:ext uri="{FF2B5EF4-FFF2-40B4-BE49-F238E27FC236}">
                <a16:creationId xmlns:a16="http://schemas.microsoft.com/office/drawing/2014/main" id="{CB819E7B-C914-46A0-AD52-A56069BE8F56}"/>
              </a:ext>
            </a:extLst>
          </p:cNvPr>
          <p:cNvSpPr>
            <a:spLocks noGrp="1"/>
          </p:cNvSpPr>
          <p:nvPr>
            <p:ph type="body" sz="quarter" idx="27" hasCustomPrompt="1"/>
          </p:nvPr>
        </p:nvSpPr>
        <p:spPr>
          <a:xfrm>
            <a:off x="688156" y="6209517"/>
            <a:ext cx="6934200" cy="289555"/>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4" name="Picture Placeholder 3">
            <a:extLst>
              <a:ext uri="{FF2B5EF4-FFF2-40B4-BE49-F238E27FC236}">
                <a16:creationId xmlns:a16="http://schemas.microsoft.com/office/drawing/2014/main" id="{9ED53B92-6067-4FD3-B525-FDBD93CD135D}"/>
              </a:ext>
            </a:extLst>
          </p:cNvPr>
          <p:cNvSpPr>
            <a:spLocks noGrp="1"/>
          </p:cNvSpPr>
          <p:nvPr>
            <p:ph type="pic" sz="quarter" idx="23" hasCustomPrompt="1"/>
          </p:nvPr>
        </p:nvSpPr>
        <p:spPr>
          <a:xfrm>
            <a:off x="8153400" y="540902"/>
            <a:ext cx="4038600" cy="6317098"/>
          </a:xfrm>
          <a:prstGeom prst="rect">
            <a:avLst/>
          </a:prstGeom>
          <a:noFill/>
        </p:spPr>
        <p:txBody>
          <a:bodyPr>
            <a:normAutofit/>
          </a:bodyPr>
          <a:lstStyle>
            <a:lvl1pPr marL="0" indent="0">
              <a:buNone/>
              <a:defRPr sz="1600" b="0"/>
            </a:lvl1pPr>
          </a:lstStyle>
          <a:p>
            <a:r>
              <a:rPr lang="en-US"/>
              <a:t>Click the icon to add image</a:t>
            </a:r>
          </a:p>
        </p:txBody>
      </p:sp>
    </p:spTree>
    <p:extLst>
      <p:ext uri="{BB962C8B-B14F-4D97-AF65-F5344CB8AC3E}">
        <p14:creationId xmlns:p14="http://schemas.microsoft.com/office/powerpoint/2010/main" val="792715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alf Pag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8272-0B41-4541-8080-B700ADE4FB85}"/>
              </a:ext>
            </a:extLst>
          </p:cNvPr>
          <p:cNvSpPr>
            <a:spLocks noGrp="1"/>
          </p:cNvSpPr>
          <p:nvPr>
            <p:ph type="title" hasCustomPrompt="1"/>
          </p:nvPr>
        </p:nvSpPr>
        <p:spPr/>
        <p:txBody>
          <a:bodyPr/>
          <a:lstStyle/>
          <a:p>
            <a:r>
              <a:rPr lang="en-US"/>
              <a:t>Section name  :  Page title</a:t>
            </a:r>
          </a:p>
        </p:txBody>
      </p:sp>
      <p:sp>
        <p:nvSpPr>
          <p:cNvPr id="20" name="Text Placeholder 5">
            <a:extLst>
              <a:ext uri="{FF2B5EF4-FFF2-40B4-BE49-F238E27FC236}">
                <a16:creationId xmlns:a16="http://schemas.microsoft.com/office/drawing/2014/main" id="{EE681967-E56D-4FE5-9E9F-601BDBFC15EB}"/>
              </a:ext>
            </a:extLst>
          </p:cNvPr>
          <p:cNvSpPr>
            <a:spLocks noGrp="1"/>
          </p:cNvSpPr>
          <p:nvPr>
            <p:ph type="body" sz="quarter" idx="25"/>
          </p:nvPr>
        </p:nvSpPr>
        <p:spPr>
          <a:xfrm>
            <a:off x="686698" y="1072015"/>
            <a:ext cx="4952102" cy="3891869"/>
          </a:xfrm>
        </p:spPr>
        <p:txBody>
          <a:bodyPr/>
          <a:lstStyle>
            <a:lvl4pPr marL="344488" indent="0">
              <a:buNone/>
              <a:defRPr/>
            </a:lvl4pPr>
          </a:lstStyle>
          <a:p>
            <a:pPr lvl="0"/>
            <a:r>
              <a:rPr lang="en-US"/>
              <a:t>Click to edit Master text styles</a:t>
            </a:r>
          </a:p>
          <a:p>
            <a:pPr lvl="1"/>
            <a:r>
              <a:rPr lang="en-US"/>
              <a:t>Second level</a:t>
            </a:r>
          </a:p>
          <a:p>
            <a:pPr lvl="2"/>
            <a:r>
              <a:rPr lang="en-US"/>
              <a:t>Third level</a:t>
            </a:r>
          </a:p>
        </p:txBody>
      </p:sp>
      <p:sp>
        <p:nvSpPr>
          <p:cNvPr id="4" name="Chart Placeholder 3">
            <a:extLst>
              <a:ext uri="{FF2B5EF4-FFF2-40B4-BE49-F238E27FC236}">
                <a16:creationId xmlns:a16="http://schemas.microsoft.com/office/drawing/2014/main" id="{41EFC868-871C-4676-8052-F0BA67DA746B}"/>
              </a:ext>
            </a:extLst>
          </p:cNvPr>
          <p:cNvSpPr>
            <a:spLocks noGrp="1"/>
          </p:cNvSpPr>
          <p:nvPr>
            <p:ph type="chart" sz="quarter" idx="28"/>
          </p:nvPr>
        </p:nvSpPr>
        <p:spPr>
          <a:xfrm>
            <a:off x="6528708" y="1093788"/>
            <a:ext cx="4953000" cy="5217205"/>
          </a:xfrm>
        </p:spPr>
        <p:txBody>
          <a:bodyPr/>
          <a:lstStyle>
            <a:lvl1pPr marL="0" indent="0">
              <a:buNone/>
              <a:defRPr b="0"/>
            </a:lvl1pPr>
          </a:lstStyle>
          <a:p>
            <a:r>
              <a:rPr lang="en-US"/>
              <a:t>Click icon to add chart</a:t>
            </a:r>
          </a:p>
        </p:txBody>
      </p:sp>
      <p:sp>
        <p:nvSpPr>
          <p:cNvPr id="9" name="Text Placeholder 5">
            <a:extLst>
              <a:ext uri="{FF2B5EF4-FFF2-40B4-BE49-F238E27FC236}">
                <a16:creationId xmlns:a16="http://schemas.microsoft.com/office/drawing/2014/main" id="{AD4E1E60-6F59-4624-B7F4-278629D61DD6}"/>
              </a:ext>
            </a:extLst>
          </p:cNvPr>
          <p:cNvSpPr>
            <a:spLocks noGrp="1"/>
          </p:cNvSpPr>
          <p:nvPr>
            <p:ph type="body" sz="quarter" idx="27" hasCustomPrompt="1"/>
          </p:nvPr>
        </p:nvSpPr>
        <p:spPr>
          <a:xfrm>
            <a:off x="697584" y="5600700"/>
            <a:ext cx="4952102" cy="702429"/>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Tree>
    <p:extLst>
      <p:ext uri="{BB962C8B-B14F-4D97-AF65-F5344CB8AC3E}">
        <p14:creationId xmlns:p14="http://schemas.microsoft.com/office/powerpoint/2010/main" val="419638014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alf Page Chart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8272-0B41-4541-8080-B700ADE4FB85}"/>
              </a:ext>
            </a:extLst>
          </p:cNvPr>
          <p:cNvSpPr>
            <a:spLocks noGrp="1"/>
          </p:cNvSpPr>
          <p:nvPr>
            <p:ph type="title" hasCustomPrompt="1"/>
          </p:nvPr>
        </p:nvSpPr>
        <p:spPr/>
        <p:txBody>
          <a:bodyPr/>
          <a:lstStyle/>
          <a:p>
            <a:r>
              <a:rPr lang="en-US"/>
              <a:t>Section name  :  Page title</a:t>
            </a:r>
          </a:p>
        </p:txBody>
      </p:sp>
      <p:sp>
        <p:nvSpPr>
          <p:cNvPr id="20" name="Text Placeholder 5">
            <a:extLst>
              <a:ext uri="{FF2B5EF4-FFF2-40B4-BE49-F238E27FC236}">
                <a16:creationId xmlns:a16="http://schemas.microsoft.com/office/drawing/2014/main" id="{EE681967-E56D-4FE5-9E9F-601BDBFC15EB}"/>
              </a:ext>
            </a:extLst>
          </p:cNvPr>
          <p:cNvSpPr>
            <a:spLocks noGrp="1"/>
          </p:cNvSpPr>
          <p:nvPr>
            <p:ph type="body" sz="quarter" idx="25"/>
          </p:nvPr>
        </p:nvSpPr>
        <p:spPr>
          <a:xfrm>
            <a:off x="686698" y="2095500"/>
            <a:ext cx="4952102" cy="2868384"/>
          </a:xfrm>
        </p:spPr>
        <p:txBody>
          <a:bodyPr/>
          <a:lstStyle>
            <a:lvl4pPr marL="344488" indent="0">
              <a:buNone/>
              <a:defRPr/>
            </a:lvl4pPr>
          </a:lstStyle>
          <a:p>
            <a:pPr lvl="0"/>
            <a:r>
              <a:rPr lang="en-US"/>
              <a:t>Click to edit Master text styles</a:t>
            </a:r>
          </a:p>
          <a:p>
            <a:pPr lvl="1"/>
            <a:r>
              <a:rPr lang="en-US"/>
              <a:t>Second level</a:t>
            </a:r>
          </a:p>
          <a:p>
            <a:pPr lvl="2"/>
            <a:r>
              <a:rPr lang="en-US"/>
              <a:t>Third level</a:t>
            </a:r>
          </a:p>
        </p:txBody>
      </p:sp>
      <p:sp>
        <p:nvSpPr>
          <p:cNvPr id="4" name="Chart Placeholder 3">
            <a:extLst>
              <a:ext uri="{FF2B5EF4-FFF2-40B4-BE49-F238E27FC236}">
                <a16:creationId xmlns:a16="http://schemas.microsoft.com/office/drawing/2014/main" id="{41EFC868-871C-4676-8052-F0BA67DA746B}"/>
              </a:ext>
            </a:extLst>
          </p:cNvPr>
          <p:cNvSpPr>
            <a:spLocks noGrp="1"/>
          </p:cNvSpPr>
          <p:nvPr>
            <p:ph type="chart" sz="quarter" idx="28"/>
          </p:nvPr>
        </p:nvSpPr>
        <p:spPr>
          <a:xfrm>
            <a:off x="6528708" y="1093788"/>
            <a:ext cx="4953000" cy="5217205"/>
          </a:xfrm>
        </p:spPr>
        <p:txBody>
          <a:bodyPr/>
          <a:lstStyle>
            <a:lvl1pPr marL="0" indent="0">
              <a:buNone/>
              <a:defRPr b="0"/>
            </a:lvl1pPr>
          </a:lstStyle>
          <a:p>
            <a:r>
              <a:rPr lang="en-US"/>
              <a:t>Click icon to add chart</a:t>
            </a:r>
          </a:p>
        </p:txBody>
      </p:sp>
      <p:sp>
        <p:nvSpPr>
          <p:cNvPr id="9" name="Text Placeholder 5">
            <a:extLst>
              <a:ext uri="{FF2B5EF4-FFF2-40B4-BE49-F238E27FC236}">
                <a16:creationId xmlns:a16="http://schemas.microsoft.com/office/drawing/2014/main" id="{AD4E1E60-6F59-4624-B7F4-278629D61DD6}"/>
              </a:ext>
            </a:extLst>
          </p:cNvPr>
          <p:cNvSpPr>
            <a:spLocks noGrp="1"/>
          </p:cNvSpPr>
          <p:nvPr>
            <p:ph type="body" sz="quarter" idx="27" hasCustomPrompt="1"/>
          </p:nvPr>
        </p:nvSpPr>
        <p:spPr>
          <a:xfrm>
            <a:off x="697584" y="5600700"/>
            <a:ext cx="4952102" cy="702429"/>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6" name="Text Placeholder 5">
            <a:extLst>
              <a:ext uri="{FF2B5EF4-FFF2-40B4-BE49-F238E27FC236}">
                <a16:creationId xmlns:a16="http://schemas.microsoft.com/office/drawing/2014/main" id="{2FF815A5-2083-4314-98E5-24A95843C214}"/>
              </a:ext>
            </a:extLst>
          </p:cNvPr>
          <p:cNvSpPr>
            <a:spLocks noGrp="1"/>
          </p:cNvSpPr>
          <p:nvPr>
            <p:ph type="body" sz="quarter" idx="29" hasCustomPrompt="1"/>
          </p:nvPr>
        </p:nvSpPr>
        <p:spPr>
          <a:xfrm>
            <a:off x="685800" y="1066800"/>
            <a:ext cx="4952102" cy="914400"/>
          </a:xfrm>
        </p:spPr>
        <p:txBody>
          <a:bodyPr/>
          <a:lstStyle>
            <a:lvl1pPr>
              <a:spcBef>
                <a:spcPts val="0"/>
              </a:spcBef>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Primary Statement</a:t>
            </a:r>
          </a:p>
        </p:txBody>
      </p:sp>
    </p:spTree>
    <p:extLst>
      <p:ext uri="{BB962C8B-B14F-4D97-AF65-F5344CB8AC3E}">
        <p14:creationId xmlns:p14="http://schemas.microsoft.com/office/powerpoint/2010/main" val="66849288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3 Page Chart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88272-0B41-4541-8080-B700ADE4FB85}"/>
              </a:ext>
            </a:extLst>
          </p:cNvPr>
          <p:cNvSpPr>
            <a:spLocks noGrp="1"/>
          </p:cNvSpPr>
          <p:nvPr>
            <p:ph type="title" hasCustomPrompt="1"/>
          </p:nvPr>
        </p:nvSpPr>
        <p:spPr/>
        <p:txBody>
          <a:bodyPr/>
          <a:lstStyle/>
          <a:p>
            <a:r>
              <a:rPr lang="en-US"/>
              <a:t>Section name  :  Page title</a:t>
            </a:r>
          </a:p>
        </p:txBody>
      </p:sp>
      <p:sp>
        <p:nvSpPr>
          <p:cNvPr id="4" name="Chart Placeholder 3">
            <a:extLst>
              <a:ext uri="{FF2B5EF4-FFF2-40B4-BE49-F238E27FC236}">
                <a16:creationId xmlns:a16="http://schemas.microsoft.com/office/drawing/2014/main" id="{41EFC868-871C-4676-8052-F0BA67DA746B}"/>
              </a:ext>
            </a:extLst>
          </p:cNvPr>
          <p:cNvSpPr>
            <a:spLocks noGrp="1"/>
          </p:cNvSpPr>
          <p:nvPr>
            <p:ph type="chart" sz="quarter" idx="28"/>
          </p:nvPr>
        </p:nvSpPr>
        <p:spPr>
          <a:xfrm>
            <a:off x="4673599" y="1066801"/>
            <a:ext cx="6808109" cy="4602480"/>
          </a:xfrm>
        </p:spPr>
        <p:txBody>
          <a:bodyPr/>
          <a:lstStyle>
            <a:lvl1pPr marL="0" indent="0">
              <a:buNone/>
              <a:defRPr b="0"/>
            </a:lvl1pPr>
          </a:lstStyle>
          <a:p>
            <a:r>
              <a:rPr lang="en-US"/>
              <a:t>Click icon to add chart</a:t>
            </a:r>
          </a:p>
        </p:txBody>
      </p:sp>
      <p:sp>
        <p:nvSpPr>
          <p:cNvPr id="9" name="Text Placeholder 5">
            <a:extLst>
              <a:ext uri="{FF2B5EF4-FFF2-40B4-BE49-F238E27FC236}">
                <a16:creationId xmlns:a16="http://schemas.microsoft.com/office/drawing/2014/main" id="{AD4E1E60-6F59-4624-B7F4-278629D61DD6}"/>
              </a:ext>
            </a:extLst>
          </p:cNvPr>
          <p:cNvSpPr>
            <a:spLocks noGrp="1"/>
          </p:cNvSpPr>
          <p:nvPr>
            <p:ph type="body" sz="quarter" idx="27" hasCustomPrompt="1"/>
          </p:nvPr>
        </p:nvSpPr>
        <p:spPr>
          <a:xfrm>
            <a:off x="4673599" y="5895703"/>
            <a:ext cx="6808108" cy="388302"/>
          </a:xfrm>
        </p:spPr>
        <p:txBody>
          <a:bodyPr tIns="0" bIns="0" anchor="b"/>
          <a:lstStyle>
            <a:lvl1pPr marL="0" indent="0">
              <a:spcBef>
                <a:spcPts val="0"/>
              </a:spcBef>
              <a:spcAft>
                <a:spcPts val="0"/>
              </a:spcAft>
              <a:buFontTx/>
              <a:buNone/>
              <a:defRPr sz="800" b="0">
                <a:solidFill>
                  <a:schemeClr val="bg2">
                    <a:lumMod val="75000"/>
                  </a:schemeClr>
                </a:solidFill>
              </a:defRPr>
            </a:lvl1pPr>
          </a:lstStyle>
          <a:p>
            <a:pPr lvl="0"/>
            <a:r>
              <a:rPr lang="en-US"/>
              <a:t>Note: Note text here.</a:t>
            </a:r>
          </a:p>
        </p:txBody>
      </p:sp>
      <p:sp>
        <p:nvSpPr>
          <p:cNvPr id="6" name="Text Placeholder 5">
            <a:extLst>
              <a:ext uri="{FF2B5EF4-FFF2-40B4-BE49-F238E27FC236}">
                <a16:creationId xmlns:a16="http://schemas.microsoft.com/office/drawing/2014/main" id="{0074563A-7956-4BD9-9194-0E565EBEDA73}"/>
              </a:ext>
            </a:extLst>
          </p:cNvPr>
          <p:cNvSpPr>
            <a:spLocks noGrp="1"/>
          </p:cNvSpPr>
          <p:nvPr>
            <p:ph type="body" sz="quarter" idx="25"/>
          </p:nvPr>
        </p:nvSpPr>
        <p:spPr>
          <a:xfrm>
            <a:off x="686698" y="1069848"/>
            <a:ext cx="3124811" cy="3311343"/>
          </a:xfrm>
        </p:spPr>
        <p:txBody>
          <a:bodyPr/>
          <a:lstStyle>
            <a:lvl1pPr>
              <a:spcAft>
                <a:spcPts val="600"/>
              </a:spcAft>
              <a:defRPr/>
            </a:lvl1pPr>
            <a:lvl2pPr>
              <a:defRPr sz="1800"/>
            </a:lvl2pPr>
            <a:lvl4pPr marL="344488"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97180462"/>
      </p:ext>
    </p:extLst>
  </p:cSld>
  <p:clrMapOvr>
    <a:masterClrMapping/>
  </p:clrMapOvr>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63" Type="http://schemas.openxmlformats.org/officeDocument/2006/relationships/slideLayout" Target="../slideLayouts/slideLayout130.xml"/><Relationship Id="rId68" Type="http://schemas.openxmlformats.org/officeDocument/2006/relationships/slideLayout" Target="../slideLayouts/slideLayout135.xml"/><Relationship Id="rId7" Type="http://schemas.openxmlformats.org/officeDocument/2006/relationships/slideLayout" Target="../slideLayouts/slideLayout74.xml"/><Relationship Id="rId71" Type="http://schemas.openxmlformats.org/officeDocument/2006/relationships/image" Target="../media/image21.png"/><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slideLayout" Target="../slideLayouts/slideLayout133.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69" Type="http://schemas.openxmlformats.org/officeDocument/2006/relationships/slideLayout" Target="../slideLayouts/slideLayout136.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70" Type="http://schemas.openxmlformats.org/officeDocument/2006/relationships/theme" Target="../theme/theme2.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 Id="rId34" Type="http://schemas.openxmlformats.org/officeDocument/2006/relationships/slideLayout" Target="../slideLayouts/slideLayout101.xml"/><Relationship Id="rId50" Type="http://schemas.openxmlformats.org/officeDocument/2006/relationships/slideLayout" Target="../slideLayouts/slideLayout117.xml"/><Relationship Id="rId55"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9EE71B-85F2-421B-A862-64F589407902}"/>
              </a:ext>
            </a:extLst>
          </p:cNvPr>
          <p:cNvSpPr txBox="1"/>
          <p:nvPr userDrawn="1"/>
        </p:nvSpPr>
        <p:spPr>
          <a:xfrm>
            <a:off x="11559986" y="150159"/>
            <a:ext cx="457200" cy="246221"/>
          </a:xfrm>
          <a:prstGeom prst="rect">
            <a:avLst/>
          </a:prstGeom>
          <a:noFill/>
        </p:spPr>
        <p:txBody>
          <a:bodyPr wrap="square" rtlCol="0">
            <a:spAutoFit/>
          </a:bodyPr>
          <a:lstStyle/>
          <a:p>
            <a:pPr algn="r"/>
            <a:fld id="{EABFDB67-5155-49AF-8DE9-0D4FF1455D8E}" type="slidenum">
              <a:rPr lang="en-US" sz="1000" b="0" i="0" kern="1200" smtClean="0">
                <a:solidFill>
                  <a:schemeClr val="tx1"/>
                </a:solidFill>
                <a:latin typeface="Roboto Light" panose="02000000000000000000" pitchFamily="2" charset="0"/>
                <a:ea typeface="Roboto Light" panose="02000000000000000000" pitchFamily="2" charset="0"/>
              </a:rPr>
              <a:pPr algn="r"/>
              <a:t>‹#›</a:t>
            </a:fld>
            <a:endParaRPr lang="en-US" sz="1000" b="0" i="0" kern="1200" dirty="0">
              <a:solidFill>
                <a:schemeClr val="tx1"/>
              </a:solidFill>
              <a:latin typeface="Roboto Light" panose="02000000000000000000" pitchFamily="2" charset="0"/>
              <a:ea typeface="Roboto Light" panose="02000000000000000000" pitchFamily="2" charset="0"/>
            </a:endParaRPr>
          </a:p>
        </p:txBody>
      </p:sp>
      <p:sp>
        <p:nvSpPr>
          <p:cNvPr id="2" name="Title Placeholder 1">
            <a:extLst>
              <a:ext uri="{FF2B5EF4-FFF2-40B4-BE49-F238E27FC236}">
                <a16:creationId xmlns:a16="http://schemas.microsoft.com/office/drawing/2014/main" id="{BE4AEC82-8920-485E-9027-FBFFF2D5919D}"/>
              </a:ext>
            </a:extLst>
          </p:cNvPr>
          <p:cNvSpPr>
            <a:spLocks noGrp="1"/>
          </p:cNvSpPr>
          <p:nvPr>
            <p:ph type="title"/>
          </p:nvPr>
        </p:nvSpPr>
        <p:spPr>
          <a:xfrm>
            <a:off x="685800" y="0"/>
            <a:ext cx="8503920" cy="548640"/>
          </a:xfrm>
          <a:prstGeom prst="rect">
            <a:avLst/>
          </a:prstGeom>
        </p:spPr>
        <p:txBody>
          <a:bodyPr vert="horz" lIns="0" tIns="0" rIns="0" bIns="0" rtlCol="0" anchor="ctr" anchorCtr="0">
            <a:noAutofit/>
          </a:bodyPr>
          <a:lstStyle/>
          <a:p>
            <a:r>
              <a:rPr lang="en-US" dirty="0"/>
              <a:t>Section name  :  Page title</a:t>
            </a:r>
          </a:p>
        </p:txBody>
      </p:sp>
      <p:sp>
        <p:nvSpPr>
          <p:cNvPr id="10" name="Rectangle 3">
            <a:extLst>
              <a:ext uri="{FF2B5EF4-FFF2-40B4-BE49-F238E27FC236}">
                <a16:creationId xmlns:a16="http://schemas.microsoft.com/office/drawing/2014/main" id="{F9B10A5A-1212-134E-B8A3-ECBFABE71C27}"/>
              </a:ext>
            </a:extLst>
          </p:cNvPr>
          <p:cNvSpPr>
            <a:spLocks noGrp="1" noChangeArrowheads="1"/>
          </p:cNvSpPr>
          <p:nvPr>
            <p:ph type="body" idx="1"/>
          </p:nvPr>
        </p:nvSpPr>
        <p:spPr bwMode="auto">
          <a:xfrm>
            <a:off x="685800" y="2103120"/>
            <a:ext cx="9753600" cy="383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9738E388-F697-482C-8037-9923B2965AE0}"/>
              </a:ext>
            </a:extLst>
          </p:cNvPr>
          <p:cNvGrpSpPr/>
          <p:nvPr userDrawn="1"/>
        </p:nvGrpSpPr>
        <p:grpSpPr>
          <a:xfrm>
            <a:off x="0" y="0"/>
            <a:ext cx="12192000" cy="540902"/>
            <a:chOff x="0" y="0"/>
            <a:chExt cx="12192000" cy="540902"/>
          </a:xfrm>
        </p:grpSpPr>
        <p:cxnSp>
          <p:nvCxnSpPr>
            <p:cNvPr id="7" name="Straight Connector 6">
              <a:extLst>
                <a:ext uri="{FF2B5EF4-FFF2-40B4-BE49-F238E27FC236}">
                  <a16:creationId xmlns:a16="http://schemas.microsoft.com/office/drawing/2014/main" id="{AA593D7C-61AB-4FA9-A224-7EA0243F513D}"/>
                </a:ext>
              </a:extLst>
            </p:cNvPr>
            <p:cNvCxnSpPr>
              <a:cxnSpLocks/>
            </p:cNvCxnSpPr>
            <p:nvPr userDrawn="1"/>
          </p:nvCxnSpPr>
          <p:spPr>
            <a:xfrm>
              <a:off x="0" y="540902"/>
              <a:ext cx="12192000" cy="0"/>
            </a:xfrm>
            <a:prstGeom prst="line">
              <a:avLst/>
            </a:prstGeom>
            <a:ln w="825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BF075F-4FB9-462D-B712-0000E4468CAA}"/>
                </a:ext>
              </a:extLst>
            </p:cNvPr>
            <p:cNvCxnSpPr>
              <a:cxnSpLocks/>
            </p:cNvCxnSpPr>
            <p:nvPr userDrawn="1"/>
          </p:nvCxnSpPr>
          <p:spPr>
            <a:xfrm>
              <a:off x="11487491" y="0"/>
              <a:ext cx="0" cy="540897"/>
            </a:xfrm>
            <a:prstGeom prst="line">
              <a:avLst/>
            </a:prstGeom>
            <a:ln w="825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DC082C74-56E4-4FCD-ACAE-C00F25A76DE9}"/>
              </a:ext>
            </a:extLst>
          </p:cNvPr>
          <p:cNvPicPr>
            <a:picLocks noChangeAspect="1"/>
          </p:cNvPicPr>
          <p:nvPr userDrawn="1"/>
        </p:nvPicPr>
        <p:blipFill>
          <a:blip r:embed="rId69" cstate="email">
            <a:extLst>
              <a:ext uri="{28A0092B-C50C-407E-A947-70E740481C1C}">
                <a14:useLocalDpi xmlns:a14="http://schemas.microsoft.com/office/drawing/2010/main"/>
              </a:ext>
            </a:extLst>
          </a:blip>
          <a:stretch>
            <a:fillRect/>
          </a:stretch>
        </p:blipFill>
        <p:spPr>
          <a:xfrm>
            <a:off x="10157460" y="14416"/>
            <a:ext cx="1120140" cy="512064"/>
          </a:xfrm>
          <a:prstGeom prst="rect">
            <a:avLst/>
          </a:prstGeom>
        </p:spPr>
      </p:pic>
    </p:spTree>
    <p:extLst>
      <p:ext uri="{BB962C8B-B14F-4D97-AF65-F5344CB8AC3E}">
        <p14:creationId xmlns:p14="http://schemas.microsoft.com/office/powerpoint/2010/main" val="414721830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701" r:id="rId10"/>
    <p:sldLayoutId id="2147483661" r:id="rId11"/>
    <p:sldLayoutId id="2147483662" r:id="rId12"/>
    <p:sldLayoutId id="2147483663" r:id="rId13"/>
    <p:sldLayoutId id="2147483689" r:id="rId14"/>
    <p:sldLayoutId id="2147483655" r:id="rId15"/>
    <p:sldLayoutId id="2147483761" r:id="rId16"/>
    <p:sldLayoutId id="2147483772" r:id="rId17"/>
    <p:sldLayoutId id="2147483778" r:id="rId18"/>
    <p:sldLayoutId id="2147483720" r:id="rId19"/>
    <p:sldLayoutId id="2147483736" r:id="rId20"/>
    <p:sldLayoutId id="2147483719" r:id="rId21"/>
    <p:sldLayoutId id="2147483754" r:id="rId22"/>
    <p:sldLayoutId id="2147483764" r:id="rId23"/>
    <p:sldLayoutId id="2147483746" r:id="rId24"/>
    <p:sldLayoutId id="2147483724" r:id="rId25"/>
    <p:sldLayoutId id="2147483650" r:id="rId26"/>
    <p:sldLayoutId id="2147483717" r:id="rId27"/>
    <p:sldLayoutId id="2147483771" r:id="rId28"/>
    <p:sldLayoutId id="2147483751" r:id="rId29"/>
    <p:sldLayoutId id="2147483780" r:id="rId30"/>
    <p:sldLayoutId id="2147483781" r:id="rId31"/>
    <p:sldLayoutId id="2147483783" r:id="rId32"/>
    <p:sldLayoutId id="2147483768" r:id="rId33"/>
    <p:sldLayoutId id="2147483775" r:id="rId34"/>
    <p:sldLayoutId id="2147483779" r:id="rId35"/>
    <p:sldLayoutId id="2147483776" r:id="rId36"/>
    <p:sldLayoutId id="2147483739" r:id="rId37"/>
    <p:sldLayoutId id="2147483709" r:id="rId38"/>
    <p:sldLayoutId id="2147483710" r:id="rId39"/>
    <p:sldLayoutId id="2147483747" r:id="rId40"/>
    <p:sldLayoutId id="2147483748" r:id="rId41"/>
    <p:sldLayoutId id="2147483749" r:id="rId42"/>
    <p:sldLayoutId id="2147483763" r:id="rId43"/>
    <p:sldLayoutId id="2147483711" r:id="rId44"/>
    <p:sldLayoutId id="2147483713" r:id="rId45"/>
    <p:sldLayoutId id="2147483712" r:id="rId46"/>
    <p:sldLayoutId id="2147483714" r:id="rId47"/>
    <p:sldLayoutId id="2147483692" r:id="rId48"/>
    <p:sldLayoutId id="2147483693" r:id="rId49"/>
    <p:sldLayoutId id="2147483694" r:id="rId50"/>
    <p:sldLayoutId id="2147483762" r:id="rId51"/>
    <p:sldLayoutId id="2147483730" r:id="rId52"/>
    <p:sldLayoutId id="2147483731" r:id="rId53"/>
    <p:sldLayoutId id="2147483732" r:id="rId54"/>
    <p:sldLayoutId id="2147483733" r:id="rId55"/>
    <p:sldLayoutId id="2147483734" r:id="rId56"/>
    <p:sldLayoutId id="2147483735" r:id="rId57"/>
    <p:sldLayoutId id="2147483728" r:id="rId58"/>
    <p:sldLayoutId id="2147483758" r:id="rId59"/>
    <p:sldLayoutId id="2147483690" r:id="rId60"/>
    <p:sldLayoutId id="2147483774" r:id="rId61"/>
    <p:sldLayoutId id="2147483707" r:id="rId62"/>
    <p:sldLayoutId id="2147483686" r:id="rId63"/>
    <p:sldLayoutId id="2147483741" r:id="rId64"/>
    <p:sldLayoutId id="2147483820" r:id="rId65"/>
    <p:sldLayoutId id="2147483834" r:id="rId66"/>
    <p:sldLayoutId id="2147483880" r:id="rId67"/>
  </p:sldLayoutIdLst>
  <p:hf hdr="0" ftr="0" dt="0"/>
  <p:txStyles>
    <p:titleStyle>
      <a:lvl1pPr algn="l" defTabSz="914400" rtl="0" eaLnBrk="1" latinLnBrk="0" hangingPunct="1">
        <a:lnSpc>
          <a:spcPct val="100000"/>
        </a:lnSpc>
        <a:spcBef>
          <a:spcPct val="0"/>
        </a:spcBef>
        <a:spcAft>
          <a:spcPts val="0"/>
        </a:spcAft>
        <a:buNone/>
        <a:defRPr lang="en-US" sz="1200" kern="1200" cap="all" spc="80" baseline="0" dirty="0">
          <a:solidFill>
            <a:schemeClr val="tx1"/>
          </a:solidFill>
          <a:latin typeface="+mj-lt"/>
          <a:ea typeface="Roboto Light" panose="02000000000000000000" pitchFamily="2" charset="0"/>
          <a:cs typeface="Roboto Light" panose="02000000000000000000" pitchFamily="2" charset="0"/>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sz="2000" b="1" kern="1200">
          <a:solidFill>
            <a:schemeClr val="tx1"/>
          </a:solidFill>
          <a:latin typeface="+mj-lt"/>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userDrawn="1">
          <p15:clr>
            <a:srgbClr val="F26B43"/>
          </p15:clr>
        </p15:guide>
        <p15:guide id="2" pos="432" userDrawn="1">
          <p15:clr>
            <a:srgbClr val="F26B43"/>
          </p15:clr>
        </p15:guide>
        <p15:guide id="4" pos="7248" userDrawn="1">
          <p15:clr>
            <a:srgbClr val="F26B43"/>
          </p15:clr>
        </p15:guide>
        <p15:guide id="5" orient="horz" pos="6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9EE71B-85F2-421B-A862-64F589407902}"/>
              </a:ext>
            </a:extLst>
          </p:cNvPr>
          <p:cNvSpPr txBox="1"/>
          <p:nvPr userDrawn="1"/>
        </p:nvSpPr>
        <p:spPr>
          <a:xfrm>
            <a:off x="11559986" y="150159"/>
            <a:ext cx="457200" cy="246221"/>
          </a:xfrm>
          <a:prstGeom prst="rect">
            <a:avLst/>
          </a:prstGeom>
          <a:noFill/>
        </p:spPr>
        <p:txBody>
          <a:bodyPr wrap="square" rtlCol="0">
            <a:spAutoFit/>
          </a:bodyPr>
          <a:lstStyle/>
          <a:p>
            <a:pPr algn="r"/>
            <a:fld id="{EABFDB67-5155-49AF-8DE9-0D4FF1455D8E}" type="slidenum">
              <a:rPr lang="en-US" sz="1000" b="0" i="0" kern="1200" smtClean="0">
                <a:solidFill>
                  <a:schemeClr val="tx1"/>
                </a:solidFill>
                <a:latin typeface="Roboto Light" panose="02000000000000000000" pitchFamily="2" charset="0"/>
                <a:ea typeface="Roboto Light" panose="02000000000000000000" pitchFamily="2" charset="0"/>
              </a:rPr>
              <a:pPr algn="r"/>
              <a:t>‹#›</a:t>
            </a:fld>
            <a:endParaRPr lang="en-US" sz="1000" b="0" i="0" kern="1200">
              <a:solidFill>
                <a:schemeClr val="tx1"/>
              </a:solidFill>
              <a:latin typeface="Roboto Light" panose="02000000000000000000" pitchFamily="2" charset="0"/>
              <a:ea typeface="Roboto Light" panose="02000000000000000000" pitchFamily="2" charset="0"/>
            </a:endParaRPr>
          </a:p>
        </p:txBody>
      </p:sp>
      <p:sp>
        <p:nvSpPr>
          <p:cNvPr id="2" name="Title Placeholder 1">
            <a:extLst>
              <a:ext uri="{FF2B5EF4-FFF2-40B4-BE49-F238E27FC236}">
                <a16:creationId xmlns:a16="http://schemas.microsoft.com/office/drawing/2014/main" id="{BE4AEC82-8920-485E-9027-FBFFF2D5919D}"/>
              </a:ext>
            </a:extLst>
          </p:cNvPr>
          <p:cNvSpPr>
            <a:spLocks noGrp="1"/>
          </p:cNvSpPr>
          <p:nvPr>
            <p:ph type="title"/>
          </p:nvPr>
        </p:nvSpPr>
        <p:spPr>
          <a:xfrm>
            <a:off x="685800" y="0"/>
            <a:ext cx="8503920" cy="548640"/>
          </a:xfrm>
          <a:prstGeom prst="rect">
            <a:avLst/>
          </a:prstGeom>
        </p:spPr>
        <p:txBody>
          <a:bodyPr vert="horz" lIns="0" tIns="0" rIns="0" bIns="0" rtlCol="0" anchor="ctr" anchorCtr="0">
            <a:noAutofit/>
          </a:bodyPr>
          <a:lstStyle/>
          <a:p>
            <a:r>
              <a:rPr lang="en-US"/>
              <a:t>Section name  :  Page title</a:t>
            </a:r>
          </a:p>
        </p:txBody>
      </p:sp>
      <p:sp>
        <p:nvSpPr>
          <p:cNvPr id="10" name="Rectangle 3">
            <a:extLst>
              <a:ext uri="{FF2B5EF4-FFF2-40B4-BE49-F238E27FC236}">
                <a16:creationId xmlns:a16="http://schemas.microsoft.com/office/drawing/2014/main" id="{F9B10A5A-1212-134E-B8A3-ECBFABE71C27}"/>
              </a:ext>
            </a:extLst>
          </p:cNvPr>
          <p:cNvSpPr>
            <a:spLocks noGrp="1" noChangeArrowheads="1"/>
          </p:cNvSpPr>
          <p:nvPr>
            <p:ph type="body" idx="1"/>
          </p:nvPr>
        </p:nvSpPr>
        <p:spPr bwMode="auto">
          <a:xfrm>
            <a:off x="685800" y="2103120"/>
            <a:ext cx="9753600" cy="383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9738E388-F697-482C-8037-9923B2965AE0}"/>
              </a:ext>
            </a:extLst>
          </p:cNvPr>
          <p:cNvGrpSpPr/>
          <p:nvPr userDrawn="1"/>
        </p:nvGrpSpPr>
        <p:grpSpPr>
          <a:xfrm>
            <a:off x="0" y="0"/>
            <a:ext cx="12192000" cy="540902"/>
            <a:chOff x="0" y="0"/>
            <a:chExt cx="12192000" cy="540902"/>
          </a:xfrm>
        </p:grpSpPr>
        <p:cxnSp>
          <p:nvCxnSpPr>
            <p:cNvPr id="7" name="Straight Connector 6">
              <a:extLst>
                <a:ext uri="{FF2B5EF4-FFF2-40B4-BE49-F238E27FC236}">
                  <a16:creationId xmlns:a16="http://schemas.microsoft.com/office/drawing/2014/main" id="{AA593D7C-61AB-4FA9-A224-7EA0243F513D}"/>
                </a:ext>
              </a:extLst>
            </p:cNvPr>
            <p:cNvCxnSpPr>
              <a:cxnSpLocks/>
            </p:cNvCxnSpPr>
            <p:nvPr userDrawn="1"/>
          </p:nvCxnSpPr>
          <p:spPr>
            <a:xfrm>
              <a:off x="0" y="540902"/>
              <a:ext cx="12192000" cy="0"/>
            </a:xfrm>
            <a:prstGeom prst="line">
              <a:avLst/>
            </a:prstGeom>
            <a:ln w="825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BF075F-4FB9-462D-B712-0000E4468CAA}"/>
                </a:ext>
              </a:extLst>
            </p:cNvPr>
            <p:cNvCxnSpPr>
              <a:cxnSpLocks/>
            </p:cNvCxnSpPr>
            <p:nvPr userDrawn="1"/>
          </p:nvCxnSpPr>
          <p:spPr>
            <a:xfrm>
              <a:off x="11487491" y="0"/>
              <a:ext cx="0" cy="540897"/>
            </a:xfrm>
            <a:prstGeom prst="line">
              <a:avLst/>
            </a:prstGeom>
            <a:ln w="825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1" name="Picture 10" descr="Text&#10;&#10;Description automatically generated">
            <a:extLst>
              <a:ext uri="{FF2B5EF4-FFF2-40B4-BE49-F238E27FC236}">
                <a16:creationId xmlns:a16="http://schemas.microsoft.com/office/drawing/2014/main" id="{D571572A-8060-0475-A4E0-8ECA36CD7324}"/>
              </a:ext>
            </a:extLst>
          </p:cNvPr>
          <p:cNvPicPr>
            <a:picLocks noChangeAspect="1"/>
          </p:cNvPicPr>
          <p:nvPr userDrawn="1"/>
        </p:nvPicPr>
        <p:blipFill>
          <a:blip r:embed="rId71" cstate="hqprint">
            <a:extLst>
              <a:ext uri="{28A0092B-C50C-407E-A947-70E740481C1C}">
                <a14:useLocalDpi xmlns:a14="http://schemas.microsoft.com/office/drawing/2010/main"/>
              </a:ext>
            </a:extLst>
          </a:blip>
          <a:stretch>
            <a:fillRect/>
          </a:stretch>
        </p:blipFill>
        <p:spPr>
          <a:xfrm>
            <a:off x="9975912" y="-12166"/>
            <a:ext cx="1373195" cy="615511"/>
          </a:xfrm>
          <a:prstGeom prst="rect">
            <a:avLst/>
          </a:prstGeom>
        </p:spPr>
      </p:pic>
    </p:spTree>
    <p:extLst>
      <p:ext uri="{BB962C8B-B14F-4D97-AF65-F5344CB8AC3E}">
        <p14:creationId xmlns:p14="http://schemas.microsoft.com/office/powerpoint/2010/main" val="4147218300"/>
      </p:ext>
    </p:extLst>
  </p:cSld>
  <p:clrMap bg1="lt1" tx1="dk1" bg2="lt2" tx2="dk2" accent1="accent1" accent2="accent2" accent3="accent3" accent4="accent4" accent5="accent5" accent6="accent6" hlink="hlink" folHlink="folHlink"/>
  <p:sldLayoutIdLst>
    <p:sldLayoutId id="2147483819" r:id="rId1"/>
    <p:sldLayoutId id="2147483784"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785"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 id="2147483856" r:id="rId38"/>
    <p:sldLayoutId id="2147483857" r:id="rId39"/>
    <p:sldLayoutId id="2147483858" r:id="rId40"/>
    <p:sldLayoutId id="2147483859" r:id="rId41"/>
    <p:sldLayoutId id="2147483860" r:id="rId42"/>
    <p:sldLayoutId id="2147483861" r:id="rId43"/>
    <p:sldLayoutId id="2147483862" r:id="rId44"/>
    <p:sldLayoutId id="2147483863" r:id="rId45"/>
    <p:sldLayoutId id="2147483864" r:id="rId46"/>
    <p:sldLayoutId id="2147483865" r:id="rId47"/>
    <p:sldLayoutId id="2147483866" r:id="rId48"/>
    <p:sldLayoutId id="2147483867" r:id="rId49"/>
    <p:sldLayoutId id="2147483868" r:id="rId50"/>
    <p:sldLayoutId id="2147483869" r:id="rId51"/>
    <p:sldLayoutId id="2147483870" r:id="rId52"/>
    <p:sldLayoutId id="2147483871" r:id="rId53"/>
    <p:sldLayoutId id="2147483872" r:id="rId54"/>
    <p:sldLayoutId id="2147483873" r:id="rId55"/>
    <p:sldLayoutId id="2147483874" r:id="rId56"/>
    <p:sldLayoutId id="2147483875" r:id="rId57"/>
    <p:sldLayoutId id="2147483876" r:id="rId58"/>
    <p:sldLayoutId id="2147483877" r:id="rId59"/>
    <p:sldLayoutId id="2147483878" r:id="rId60"/>
    <p:sldLayoutId id="2147483879" r:id="rId61"/>
    <p:sldLayoutId id="2147483786" r:id="rId62"/>
    <p:sldLayoutId id="2147483881" r:id="rId63"/>
    <p:sldLayoutId id="2147483882" r:id="rId64"/>
    <p:sldLayoutId id="2147483883" r:id="rId65"/>
    <p:sldLayoutId id="2147483884" r:id="rId66"/>
    <p:sldLayoutId id="2147483787" r:id="rId67"/>
    <p:sldLayoutId id="2147483788" r:id="rId68"/>
    <p:sldLayoutId id="2147483817" r:id="rId69"/>
  </p:sldLayoutIdLst>
  <p:hf hdr="0" ftr="0" dt="0"/>
  <p:txStyles>
    <p:titleStyle>
      <a:lvl1pPr algn="l" defTabSz="914400" rtl="0" eaLnBrk="1" latinLnBrk="0" hangingPunct="1">
        <a:lnSpc>
          <a:spcPct val="100000"/>
        </a:lnSpc>
        <a:spcBef>
          <a:spcPct val="0"/>
        </a:spcBef>
        <a:spcAft>
          <a:spcPts val="0"/>
        </a:spcAft>
        <a:buNone/>
        <a:defRPr lang="en-US" sz="1200" kern="1200" cap="all" spc="80" baseline="0" dirty="0">
          <a:solidFill>
            <a:schemeClr val="tx1"/>
          </a:solidFill>
          <a:latin typeface="+mj-lt"/>
          <a:ea typeface="Roboto Light" panose="02000000000000000000" pitchFamily="2" charset="0"/>
          <a:cs typeface="Roboto Light" panose="02000000000000000000" pitchFamily="2" charset="0"/>
        </a:defRPr>
      </a:lvl1pPr>
    </p:titleStyle>
    <p:bodyStyle>
      <a:lvl1pPr marL="0" indent="0" algn="l" defTabSz="914400" rtl="0" eaLnBrk="1" latinLnBrk="0" hangingPunct="1">
        <a:lnSpc>
          <a:spcPct val="100000"/>
        </a:lnSpc>
        <a:spcBef>
          <a:spcPts val="1200"/>
        </a:spcBef>
        <a:spcAft>
          <a:spcPts val="0"/>
        </a:spcAft>
        <a:buFont typeface="Arial" panose="020B0604020202020204" pitchFamily="34" charset="0"/>
        <a:buNone/>
        <a:defRPr sz="2000" b="1" kern="1200">
          <a:solidFill>
            <a:schemeClr val="tx1"/>
          </a:solidFill>
          <a:latin typeface="+mj-lt"/>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432">
          <p15:clr>
            <a:srgbClr val="F26B43"/>
          </p15:clr>
        </p15:guide>
        <p15:guide id="4" pos="7248">
          <p15:clr>
            <a:srgbClr val="F26B43"/>
          </p15:clr>
        </p15:guide>
        <p15:guide id="5" orient="horz" pos="6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65.xml"/><Relationship Id="rId4" Type="http://schemas.openxmlformats.org/officeDocument/2006/relationships/chart" Target="../charts/char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6.xml"/><Relationship Id="rId1" Type="http://schemas.openxmlformats.org/officeDocument/2006/relationships/slideLayout" Target="../slideLayouts/slideLayout65.xml"/></Relationships>
</file>

<file path=ppt/slides/_rels/slide8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7.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0.xml"/><Relationship Id="rId1" Type="http://schemas.openxmlformats.org/officeDocument/2006/relationships/slideLayout" Target="../slideLayouts/slideLayout67.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1.xml"/><Relationship Id="rId1" Type="http://schemas.openxmlformats.org/officeDocument/2006/relationships/slideLayout" Target="../slideLayouts/slideLayout67.xml"/><Relationship Id="rId5" Type="http://schemas.openxmlformats.org/officeDocument/2006/relationships/chart" Target="../charts/chart20.xml"/><Relationship Id="rId4" Type="http://schemas.openxmlformats.org/officeDocument/2006/relationships/chart" Target="../charts/char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E7CE-3453-4EEC-8902-CD01EAE83630}"/>
              </a:ext>
            </a:extLst>
          </p:cNvPr>
          <p:cNvSpPr>
            <a:spLocks noGrp="1"/>
          </p:cNvSpPr>
          <p:nvPr>
            <p:ph type="title"/>
          </p:nvPr>
        </p:nvSpPr>
        <p:spPr>
          <a:xfrm>
            <a:off x="660980" y="524963"/>
            <a:ext cx="6527255" cy="2178555"/>
          </a:xfrm>
        </p:spPr>
        <p:txBody>
          <a:bodyPr/>
          <a:lstStyle/>
          <a:p>
            <a:pPr>
              <a:spcBef>
                <a:spcPts val="0"/>
              </a:spcBef>
            </a:pPr>
            <a:r>
              <a:rPr lang="en-US" sz="3600" b="1" dirty="0">
                <a:effectLst/>
                <a:latin typeface="Calibri"/>
                <a:ea typeface="Calibri" panose="020F0502020204030204" pitchFamily="34" charset="0"/>
                <a:cs typeface="Roboto Light"/>
              </a:rPr>
              <a:t>Everything You Need to Know When Utilizing Probability Panels: </a:t>
            </a:r>
            <a:r>
              <a:rPr lang="en-US" sz="3600" dirty="0">
                <a:effectLst/>
                <a:latin typeface="Calibri"/>
                <a:ea typeface="Calibri" panose="020F0502020204030204" pitchFamily="34" charset="0"/>
                <a:cs typeface="Roboto Light"/>
              </a:rPr>
              <a:t>Best Practices in </a:t>
            </a:r>
            <a:r>
              <a:rPr lang="en-US" sz="3600">
                <a:effectLst/>
                <a:latin typeface="Calibri"/>
                <a:ea typeface="Calibri" panose="020F0502020204030204" pitchFamily="34" charset="0"/>
                <a:cs typeface="Roboto Light"/>
              </a:rPr>
              <a:t>Planning, </a:t>
            </a:r>
            <a:r>
              <a:rPr lang="en-US" sz="3600">
                <a:latin typeface="Calibri"/>
                <a:ea typeface="Calibri" panose="020F0502020204030204" pitchFamily="34" charset="0"/>
                <a:cs typeface="Roboto Light"/>
              </a:rPr>
              <a:t>Nonresponse and Fielding</a:t>
            </a:r>
            <a:endParaRPr lang="en-US" sz="3600">
              <a:effectLst/>
              <a:latin typeface="Calibri"/>
              <a:ea typeface="Calibri" panose="020F0502020204030204" pitchFamily="34" charset="0"/>
              <a:cs typeface="Roboto Light"/>
            </a:endParaRPr>
          </a:p>
        </p:txBody>
      </p:sp>
      <p:sp>
        <p:nvSpPr>
          <p:cNvPr id="5" name="Text Placeholder 4">
            <a:extLst>
              <a:ext uri="{FF2B5EF4-FFF2-40B4-BE49-F238E27FC236}">
                <a16:creationId xmlns:a16="http://schemas.microsoft.com/office/drawing/2014/main" id="{E129CED4-4F9F-4C2D-9E4A-024A1024F3E4}"/>
              </a:ext>
            </a:extLst>
          </p:cNvPr>
          <p:cNvSpPr>
            <a:spLocks noGrp="1"/>
          </p:cNvSpPr>
          <p:nvPr>
            <p:ph type="body" sz="quarter" idx="13"/>
          </p:nvPr>
        </p:nvSpPr>
        <p:spPr>
          <a:xfrm>
            <a:off x="1005754" y="4144587"/>
            <a:ext cx="3970337" cy="772332"/>
          </a:xfrm>
        </p:spPr>
        <p:txBody>
          <a:bodyPr/>
          <a:lstStyle/>
          <a:p>
            <a:r>
              <a:rPr lang="en-US" dirty="0"/>
              <a:t>David Dutwin</a:t>
            </a:r>
          </a:p>
          <a:p>
            <a:r>
              <a:rPr lang="en-US" dirty="0"/>
              <a:t>Ipek Bilgen</a:t>
            </a:r>
          </a:p>
          <a:p>
            <a:endParaRPr lang="en-US" dirty="0"/>
          </a:p>
        </p:txBody>
      </p:sp>
      <p:pic>
        <p:nvPicPr>
          <p:cNvPr id="9" name="Picture 8" descr="Graphical user interface, website&#10;&#10;Description automatically generated">
            <a:extLst>
              <a:ext uri="{FF2B5EF4-FFF2-40B4-BE49-F238E27FC236}">
                <a16:creationId xmlns:a16="http://schemas.microsoft.com/office/drawing/2014/main" id="{C283829B-9FB2-B1A8-768C-45F6EFA6F4F5}"/>
              </a:ext>
            </a:extLst>
          </p:cNvPr>
          <p:cNvPicPr>
            <a:picLocks noChangeAspect="1"/>
          </p:cNvPicPr>
          <p:nvPr/>
        </p:nvPicPr>
        <p:blipFill rotWithShape="1">
          <a:blip r:embed="rId3" cstate="hqprint">
            <a:alphaModFix amt="95000"/>
            <a:extLst>
              <a:ext uri="{28A0092B-C50C-407E-A947-70E740481C1C}">
                <a14:useLocalDpi xmlns:a14="http://schemas.microsoft.com/office/drawing/2010/main"/>
              </a:ext>
            </a:extLst>
          </a:blip>
          <a:srcRect l="26373" t="16528" r="6692" b="14266"/>
          <a:stretch/>
        </p:blipFill>
        <p:spPr>
          <a:xfrm>
            <a:off x="6506191" y="250092"/>
            <a:ext cx="5443531" cy="5628194"/>
          </a:xfrm>
          <a:prstGeom prst="rect">
            <a:avLst/>
          </a:prstGeom>
        </p:spPr>
      </p:pic>
      <p:sp>
        <p:nvSpPr>
          <p:cNvPr id="7" name="Text Placeholder 6">
            <a:extLst>
              <a:ext uri="{FF2B5EF4-FFF2-40B4-BE49-F238E27FC236}">
                <a16:creationId xmlns:a16="http://schemas.microsoft.com/office/drawing/2014/main" id="{AB99B0B6-D9D8-D05D-6F68-043F60AC5B40}"/>
              </a:ext>
            </a:extLst>
          </p:cNvPr>
          <p:cNvSpPr>
            <a:spLocks noGrp="1"/>
          </p:cNvSpPr>
          <p:nvPr>
            <p:ph type="body" sz="quarter" idx="12"/>
          </p:nvPr>
        </p:nvSpPr>
        <p:spPr/>
        <p:txBody>
          <a:bodyPr/>
          <a:lstStyle/>
          <a:p>
            <a:r>
              <a:rPr lang="en-US" dirty="0"/>
              <a:t>AAPOR WEBINAR </a:t>
            </a:r>
          </a:p>
          <a:p>
            <a:r>
              <a:rPr lang="en-US" dirty="0"/>
              <a:t>12/29/2023</a:t>
            </a:r>
          </a:p>
        </p:txBody>
      </p:sp>
    </p:spTree>
    <p:extLst>
      <p:ext uri="{BB962C8B-B14F-4D97-AF65-F5344CB8AC3E}">
        <p14:creationId xmlns:p14="http://schemas.microsoft.com/office/powerpoint/2010/main" val="3128785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Building Panels: Intro</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dirty="0"/>
              <a:t>Questions to Consider in Building Panels</a:t>
            </a:r>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342900" lvl="1" indent="-342900">
              <a:lnSpc>
                <a:spcPct val="90000"/>
              </a:lnSpc>
              <a:buClr>
                <a:schemeClr val="tx2"/>
              </a:buClr>
              <a:buFont typeface="+mj-lt"/>
              <a:buAutoNum type="arabicPeriod"/>
            </a:pPr>
            <a:r>
              <a:rPr lang="en-US" sz="1700" dirty="0"/>
              <a:t>Maintenance and Growth</a:t>
            </a:r>
          </a:p>
          <a:p>
            <a:pPr marL="342900" lvl="1" indent="-342900">
              <a:lnSpc>
                <a:spcPct val="90000"/>
              </a:lnSpc>
              <a:buClr>
                <a:schemeClr val="tx2"/>
              </a:buClr>
              <a:buFont typeface="+mj-lt"/>
              <a:buAutoNum type="arabicPeriod"/>
            </a:pPr>
            <a:r>
              <a:rPr lang="en-US" sz="1700" dirty="0"/>
              <a:t>Sampling Frame and Sampling Strategies</a:t>
            </a:r>
          </a:p>
          <a:p>
            <a:pPr marL="342900" lvl="1" indent="-342900">
              <a:lnSpc>
                <a:spcPct val="90000"/>
              </a:lnSpc>
              <a:buClr>
                <a:schemeClr val="tx2"/>
              </a:buClr>
              <a:buFont typeface="+mj-lt"/>
              <a:buAutoNum type="arabicPeriod"/>
            </a:pPr>
            <a:r>
              <a:rPr lang="en-US" sz="1700" dirty="0"/>
              <a:t>Non-Internet Coverage</a:t>
            </a:r>
          </a:p>
          <a:p>
            <a:pPr marL="342900" lvl="1" indent="-342900">
              <a:lnSpc>
                <a:spcPct val="90000"/>
              </a:lnSpc>
              <a:buClr>
                <a:schemeClr val="tx2"/>
              </a:buClr>
              <a:buFont typeface="+mj-lt"/>
              <a:buAutoNum type="arabicPeriod"/>
            </a:pPr>
            <a:r>
              <a:rPr lang="en-US" sz="1700" dirty="0"/>
              <a:t>Modality of Recruitment</a:t>
            </a:r>
          </a:p>
          <a:p>
            <a:pPr marL="342900" lvl="1" indent="-342900">
              <a:lnSpc>
                <a:spcPct val="90000"/>
              </a:lnSpc>
              <a:buClr>
                <a:schemeClr val="tx2"/>
              </a:buClr>
              <a:buFont typeface="+mj-lt"/>
              <a:buAutoNum type="arabicPeriod"/>
            </a:pPr>
            <a:r>
              <a:rPr lang="en-US" sz="1700" dirty="0"/>
              <a:t>Effort: Number of mailings, calls, incentive amounts, use of a NRFU</a:t>
            </a:r>
          </a:p>
          <a:p>
            <a:pPr marL="342900" lvl="1" indent="-342900">
              <a:lnSpc>
                <a:spcPct val="90000"/>
              </a:lnSpc>
              <a:buClr>
                <a:schemeClr val="tx2"/>
              </a:buClr>
              <a:buFont typeface="+mj-lt"/>
              <a:buAutoNum type="arabicPeriod"/>
            </a:pPr>
            <a:r>
              <a:rPr lang="en-US" sz="1700" dirty="0"/>
              <a:t>Empanelment Requirements</a:t>
            </a:r>
          </a:p>
          <a:p>
            <a:pPr marL="342900" lvl="1" indent="-342900">
              <a:lnSpc>
                <a:spcPct val="90000"/>
              </a:lnSpc>
              <a:buClr>
                <a:schemeClr val="tx2"/>
              </a:buClr>
              <a:buFont typeface="+mj-lt"/>
              <a:buAutoNum type="arabicPeriod"/>
            </a:pPr>
            <a:r>
              <a:rPr lang="en-US" sz="1700" dirty="0"/>
              <a:t>Infrastructure: Portal, App, Helpdesk, Incentivization Structure, etc.</a:t>
            </a:r>
          </a:p>
          <a:p>
            <a:pPr marL="342900" lvl="1" indent="-342900">
              <a:lnSpc>
                <a:spcPct val="90000"/>
              </a:lnSpc>
              <a:buClr>
                <a:schemeClr val="tx2"/>
              </a:buClr>
              <a:buFont typeface="+mj-lt"/>
              <a:buAutoNum type="arabicPeriod"/>
            </a:pPr>
            <a:r>
              <a:rPr lang="en-US" sz="1700" dirty="0"/>
              <a:t>Panelist Relationships, Engagement and Retention</a:t>
            </a:r>
          </a:p>
          <a:p>
            <a:pPr marL="0" lvl="1" indent="0">
              <a:lnSpc>
                <a:spcPct val="90000"/>
              </a:lnSpc>
              <a:buNone/>
            </a:pPr>
            <a:endParaRPr lang="en-US" sz="1700" dirty="0"/>
          </a:p>
        </p:txBody>
      </p:sp>
    </p:spTree>
    <p:extLst>
      <p:ext uri="{BB962C8B-B14F-4D97-AF65-F5344CB8AC3E}">
        <p14:creationId xmlns:p14="http://schemas.microsoft.com/office/powerpoint/2010/main" val="3399014691"/>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p:txBody>
          <a:bodyPr/>
          <a:lstStyle/>
          <a:p>
            <a:r>
              <a:rPr lang="en-US">
                <a:latin typeface="Roboto Light"/>
                <a:ea typeface="Roboto Light"/>
                <a:cs typeface="Roboto Light"/>
              </a:rPr>
              <a:t>Maintenance and Growth</a:t>
            </a:r>
            <a:endParaRPr lang="en-US"/>
          </a:p>
        </p:txBody>
      </p:sp>
    </p:spTree>
    <p:extLst>
      <p:ext uri="{BB962C8B-B14F-4D97-AF65-F5344CB8AC3E}">
        <p14:creationId xmlns:p14="http://schemas.microsoft.com/office/powerpoint/2010/main" val="1386465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Panels: Maintenance and Growth</a:t>
            </a:r>
          </a:p>
        </p:txBody>
      </p:sp>
      <p:sp>
        <p:nvSpPr>
          <p:cNvPr id="7" name="Content Placeholder 2"/>
          <p:cNvSpPr>
            <a:spLocks noGrp="1"/>
          </p:cNvSpPr>
          <p:nvPr>
            <p:ph sz="quarter" idx="11"/>
          </p:nvPr>
        </p:nvSpPr>
        <p:spPr>
          <a:xfrm>
            <a:off x="660400" y="1216993"/>
            <a:ext cx="10871200" cy="1244925"/>
          </a:xfrm>
        </p:spPr>
        <p:txBody>
          <a:bodyPr/>
          <a:lstStyle/>
          <a:p>
            <a:pPr marL="0" lvl="1" indent="0">
              <a:buNone/>
            </a:pPr>
            <a:r>
              <a:rPr lang="en-US" b="1" dirty="0"/>
              <a:t>“How Large Is Your Panel?” </a:t>
            </a:r>
            <a:r>
              <a:rPr lang="en-US" dirty="0"/>
              <a:t>Know What Number Your Panel Company is Quoting You</a:t>
            </a:r>
          </a:p>
          <a:p>
            <a:pPr marL="0" indent="0">
              <a:buNone/>
            </a:pPr>
            <a:endParaRPr lang="en-US" dirty="0"/>
          </a:p>
        </p:txBody>
      </p:sp>
      <p:sp>
        <p:nvSpPr>
          <p:cNvPr id="3" name="Rectangle 2"/>
          <p:cNvSpPr/>
          <p:nvPr/>
        </p:nvSpPr>
        <p:spPr>
          <a:xfrm>
            <a:off x="1737608" y="2631139"/>
            <a:ext cx="538677" cy="33395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graphicFrame>
        <p:nvGraphicFramePr>
          <p:cNvPr id="4" name="Chart 3">
            <a:extLst>
              <a:ext uri="{FF2B5EF4-FFF2-40B4-BE49-F238E27FC236}">
                <a16:creationId xmlns:a16="http://schemas.microsoft.com/office/drawing/2014/main" id="{6462F824-C29B-46C1-806D-E790F823D728}"/>
              </a:ext>
            </a:extLst>
          </p:cNvPr>
          <p:cNvGraphicFramePr>
            <a:graphicFrameLocks/>
          </p:cNvGraphicFramePr>
          <p:nvPr>
            <p:extLst>
              <p:ext uri="{D42A27DB-BD31-4B8C-83A1-F6EECF244321}">
                <p14:modId xmlns:p14="http://schemas.microsoft.com/office/powerpoint/2010/main" val="1861345922"/>
              </p:ext>
            </p:extLst>
          </p:nvPr>
        </p:nvGraphicFramePr>
        <p:xfrm>
          <a:off x="1261407" y="2116029"/>
          <a:ext cx="9192985" cy="352497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7373ED1-C100-0308-EC35-C2129FB953D8}"/>
              </a:ext>
            </a:extLst>
          </p:cNvPr>
          <p:cNvSpPr/>
          <p:nvPr/>
        </p:nvSpPr>
        <p:spPr>
          <a:xfrm>
            <a:off x="1174241" y="2433166"/>
            <a:ext cx="624689" cy="30224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Tree>
    <p:extLst>
      <p:ext uri="{BB962C8B-B14F-4D97-AF65-F5344CB8AC3E}">
        <p14:creationId xmlns:p14="http://schemas.microsoft.com/office/powerpoint/2010/main" val="2642622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p:txBody>
          <a:bodyPr/>
          <a:lstStyle/>
          <a:p>
            <a:r>
              <a:rPr lang="en-US">
                <a:latin typeface="Roboto Light"/>
                <a:ea typeface="Roboto Light"/>
                <a:cs typeface="Roboto Light"/>
              </a:rPr>
              <a:t>Sampling Frame and Sampling Strategies</a:t>
            </a:r>
            <a:endParaRPr lang="en-US"/>
          </a:p>
        </p:txBody>
      </p:sp>
    </p:spTree>
    <p:extLst>
      <p:ext uri="{BB962C8B-B14F-4D97-AF65-F5344CB8AC3E}">
        <p14:creationId xmlns:p14="http://schemas.microsoft.com/office/powerpoint/2010/main" val="2157353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C159-EF3C-1936-9883-5E30F48C0AF7}"/>
              </a:ext>
            </a:extLst>
          </p:cNvPr>
          <p:cNvSpPr>
            <a:spLocks noGrp="1"/>
          </p:cNvSpPr>
          <p:nvPr>
            <p:ph type="title"/>
          </p:nvPr>
        </p:nvSpPr>
        <p:spPr/>
        <p:txBody>
          <a:bodyPr/>
          <a:lstStyle/>
          <a:p>
            <a:r>
              <a:rPr lang="en-US" dirty="0"/>
              <a:t>Building Panels: sampling</a:t>
            </a:r>
          </a:p>
        </p:txBody>
      </p:sp>
      <p:sp>
        <p:nvSpPr>
          <p:cNvPr id="3" name="Text Placeholder 2">
            <a:extLst>
              <a:ext uri="{FF2B5EF4-FFF2-40B4-BE49-F238E27FC236}">
                <a16:creationId xmlns:a16="http://schemas.microsoft.com/office/drawing/2014/main" id="{125D7CAE-6D58-38C6-B9F6-1CA8F67D8526}"/>
              </a:ext>
            </a:extLst>
          </p:cNvPr>
          <p:cNvSpPr>
            <a:spLocks noGrp="1"/>
          </p:cNvSpPr>
          <p:nvPr>
            <p:ph type="body" sz="quarter" idx="29"/>
          </p:nvPr>
        </p:nvSpPr>
        <p:spPr>
          <a:xfrm>
            <a:off x="685800" y="1066800"/>
            <a:ext cx="9906856" cy="914400"/>
          </a:xfrm>
        </p:spPr>
        <p:txBody>
          <a:bodyPr/>
          <a:lstStyle/>
          <a:p>
            <a:r>
              <a:rPr lang="en-US" dirty="0"/>
              <a:t>Sampling Options</a:t>
            </a:r>
          </a:p>
          <a:p>
            <a:endParaRPr lang="en-US" dirty="0"/>
          </a:p>
        </p:txBody>
      </p:sp>
      <p:graphicFrame>
        <p:nvGraphicFramePr>
          <p:cNvPr id="9" name="Table 9">
            <a:extLst>
              <a:ext uri="{FF2B5EF4-FFF2-40B4-BE49-F238E27FC236}">
                <a16:creationId xmlns:a16="http://schemas.microsoft.com/office/drawing/2014/main" id="{2D34EC8D-70A2-0797-45A4-FB5D1712D04A}"/>
              </a:ext>
            </a:extLst>
          </p:cNvPr>
          <p:cNvGraphicFramePr>
            <a:graphicFrameLocks noGrp="1"/>
          </p:cNvGraphicFramePr>
          <p:nvPr/>
        </p:nvGraphicFramePr>
        <p:xfrm>
          <a:off x="1698932" y="2211558"/>
          <a:ext cx="8204704" cy="2460334"/>
        </p:xfrm>
        <a:graphic>
          <a:graphicData uri="http://schemas.openxmlformats.org/drawingml/2006/table">
            <a:tbl>
              <a:tblPr firstRow="1" bandRow="1">
                <a:tableStyleId>{00A15C55-8517-42AA-B614-E9B94910E393}</a:tableStyleId>
              </a:tblPr>
              <a:tblGrid>
                <a:gridCol w="2194067">
                  <a:extLst>
                    <a:ext uri="{9D8B030D-6E8A-4147-A177-3AD203B41FA5}">
                      <a16:colId xmlns:a16="http://schemas.microsoft.com/office/drawing/2014/main" val="3650080843"/>
                    </a:ext>
                  </a:extLst>
                </a:gridCol>
                <a:gridCol w="2081432">
                  <a:extLst>
                    <a:ext uri="{9D8B030D-6E8A-4147-A177-3AD203B41FA5}">
                      <a16:colId xmlns:a16="http://schemas.microsoft.com/office/drawing/2014/main" val="1958465672"/>
                    </a:ext>
                  </a:extLst>
                </a:gridCol>
                <a:gridCol w="1946496">
                  <a:extLst>
                    <a:ext uri="{9D8B030D-6E8A-4147-A177-3AD203B41FA5}">
                      <a16:colId xmlns:a16="http://schemas.microsoft.com/office/drawing/2014/main" val="632434876"/>
                    </a:ext>
                  </a:extLst>
                </a:gridCol>
                <a:gridCol w="1982709">
                  <a:extLst>
                    <a:ext uri="{9D8B030D-6E8A-4147-A177-3AD203B41FA5}">
                      <a16:colId xmlns:a16="http://schemas.microsoft.com/office/drawing/2014/main" val="3663128882"/>
                    </a:ext>
                  </a:extLst>
                </a:gridCol>
              </a:tblGrid>
              <a:tr h="698164">
                <a:tc>
                  <a:txBody>
                    <a:bodyPr/>
                    <a:lstStyle/>
                    <a:p>
                      <a:pPr algn="ctr"/>
                      <a:r>
                        <a:rPr lang="en-US" sz="1400" dirty="0"/>
                        <a:t>Sample Frame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Area Probability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2"/>
                    </a:solidFill>
                  </a:tcPr>
                </a:tc>
                <a:tc>
                  <a:txBody>
                    <a:bodyPr/>
                    <a:lstStyle/>
                    <a:p>
                      <a:pPr algn="ctr"/>
                      <a:r>
                        <a:rPr lang="en-US" sz="1400" dirty="0"/>
                        <a:t>DSF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2"/>
                    </a:solidFill>
                  </a:tcPr>
                </a:tc>
                <a:tc>
                  <a:txBody>
                    <a:bodyPr/>
                    <a:lstStyle/>
                    <a:p>
                      <a:pPr algn="ctr"/>
                      <a:r>
                        <a:rPr lang="en-US" sz="1400" dirty="0"/>
                        <a:t>RDD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3983567397"/>
                  </a:ext>
                </a:extLst>
              </a:tr>
              <a:tr h="561045">
                <a:tc>
                  <a:txBody>
                    <a:bodyPr/>
                    <a:lstStyle/>
                    <a:p>
                      <a:r>
                        <a:rPr lang="en-US" sz="1200" dirty="0"/>
                        <a:t>Household Sample Coverage Rate </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97% </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~92% </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~96% </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756781"/>
                  </a:ext>
                </a:extLst>
              </a:tr>
              <a:tr h="561045">
                <a:tc>
                  <a:txBody>
                    <a:bodyPr/>
                    <a:lstStyle/>
                    <a:p>
                      <a:r>
                        <a:rPr lang="en-US" sz="1200" dirty="0"/>
                        <a:t>Coverage Challenge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200" dirty="0"/>
                        <a:t>Clustering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200" dirty="0"/>
                        <a:t>Rural</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200" dirty="0"/>
                        <a:t>Blocking and Screening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1287442"/>
                  </a:ext>
                </a:extLst>
              </a:tr>
              <a:tr h="561045">
                <a:tc>
                  <a:txBody>
                    <a:bodyPr/>
                    <a:lstStyle/>
                    <a:p>
                      <a:r>
                        <a:rPr lang="en-US" sz="1200" dirty="0"/>
                        <a:t>Typical Operationalization</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kern="1200" dirty="0">
                          <a:solidFill>
                            <a:schemeClr val="dk1"/>
                          </a:solidFill>
                          <a:latin typeface="+mn-lt"/>
                          <a:ea typeface="+mn-ea"/>
                          <a:cs typeface="+mn-cs"/>
                        </a:rPr>
                        <a:t>Mail Push-to-Web/Multimodal</a:t>
                      </a:r>
                    </a:p>
                    <a:p>
                      <a:pPr algn="ctr"/>
                      <a:endParaRPr lang="en-US" sz="1200" dirty="0"/>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Mail Push-to-Web/Multimodal</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Phone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7512777"/>
                  </a:ext>
                </a:extLst>
              </a:tr>
            </a:tbl>
          </a:graphicData>
        </a:graphic>
      </p:graphicFrame>
    </p:spTree>
    <p:extLst>
      <p:ext uri="{BB962C8B-B14F-4D97-AF65-F5344CB8AC3E}">
        <p14:creationId xmlns:p14="http://schemas.microsoft.com/office/powerpoint/2010/main" val="2677445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7E0E-7A3F-453D-8BB5-90FC71A065C9}"/>
              </a:ext>
            </a:extLst>
          </p:cNvPr>
          <p:cNvSpPr>
            <a:spLocks noGrp="1"/>
          </p:cNvSpPr>
          <p:nvPr>
            <p:ph type="title"/>
          </p:nvPr>
        </p:nvSpPr>
        <p:spPr>
          <a:xfrm>
            <a:off x="685800" y="0"/>
            <a:ext cx="8503920" cy="548640"/>
          </a:xfrm>
        </p:spPr>
        <p:txBody>
          <a:bodyPr/>
          <a:lstStyle/>
          <a:p>
            <a:r>
              <a:rPr lang="en-US" dirty="0"/>
              <a:t>Building Panels: sampling</a:t>
            </a:r>
            <a:endParaRPr lang="en-US" b="1" dirty="0"/>
          </a:p>
        </p:txBody>
      </p:sp>
      <p:sp>
        <p:nvSpPr>
          <p:cNvPr id="61" name="Text Placeholder 3">
            <a:extLst>
              <a:ext uri="{FF2B5EF4-FFF2-40B4-BE49-F238E27FC236}">
                <a16:creationId xmlns:a16="http://schemas.microsoft.com/office/drawing/2014/main" id="{5558A67F-8335-4FAF-9A46-DF2A789305D4}"/>
              </a:ext>
            </a:extLst>
          </p:cNvPr>
          <p:cNvSpPr>
            <a:spLocks noGrp="1"/>
          </p:cNvSpPr>
          <p:nvPr>
            <p:ph type="body" sz="quarter" idx="10"/>
          </p:nvPr>
        </p:nvSpPr>
        <p:spPr>
          <a:xfrm>
            <a:off x="656566" y="901969"/>
            <a:ext cx="10820400" cy="914400"/>
          </a:xfrm>
        </p:spPr>
        <p:txBody>
          <a:bodyPr/>
          <a:lstStyle/>
          <a:p>
            <a:pPr algn="ctr"/>
            <a:r>
              <a:rPr lang="en-US" b="1" dirty="0">
                <a:solidFill>
                  <a:schemeClr val="tx2"/>
                </a:solidFill>
              </a:rPr>
              <a:t>Nonresponse Follow-Up (2014–2018 and 2021–Present)</a:t>
            </a:r>
          </a:p>
        </p:txBody>
      </p:sp>
      <p:grpSp>
        <p:nvGrpSpPr>
          <p:cNvPr id="62" name="Group 61">
            <a:extLst>
              <a:ext uri="{FF2B5EF4-FFF2-40B4-BE49-F238E27FC236}">
                <a16:creationId xmlns:a16="http://schemas.microsoft.com/office/drawing/2014/main" id="{786D94E9-791E-4DEF-A095-625B5EDD043D}"/>
              </a:ext>
            </a:extLst>
          </p:cNvPr>
          <p:cNvGrpSpPr/>
          <p:nvPr/>
        </p:nvGrpSpPr>
        <p:grpSpPr>
          <a:xfrm>
            <a:off x="520414" y="3856336"/>
            <a:ext cx="1215642" cy="451000"/>
            <a:chOff x="685800" y="4131765"/>
            <a:chExt cx="2180552" cy="502247"/>
          </a:xfrm>
        </p:grpSpPr>
        <p:sp>
          <p:nvSpPr>
            <p:cNvPr id="63" name="TextBox 62">
              <a:extLst>
                <a:ext uri="{FF2B5EF4-FFF2-40B4-BE49-F238E27FC236}">
                  <a16:creationId xmlns:a16="http://schemas.microsoft.com/office/drawing/2014/main" id="{01D08792-07FF-4109-8306-BA89C174B3DF}"/>
                </a:ext>
              </a:extLst>
            </p:cNvPr>
            <p:cNvSpPr txBox="1"/>
            <p:nvPr/>
          </p:nvSpPr>
          <p:spPr bwMode="auto">
            <a:xfrm>
              <a:off x="1845899" y="4131765"/>
              <a:ext cx="1020453" cy="49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Pilot Phase</a:t>
              </a:r>
            </a:p>
          </p:txBody>
        </p:sp>
        <p:sp>
          <p:nvSpPr>
            <p:cNvPr id="64" name="TextBox 63">
              <a:extLst>
                <a:ext uri="{FF2B5EF4-FFF2-40B4-BE49-F238E27FC236}">
                  <a16:creationId xmlns:a16="http://schemas.microsoft.com/office/drawing/2014/main" id="{3332AFAD-3C65-46AF-9EF1-8902F0399FB3}"/>
                </a:ext>
              </a:extLst>
            </p:cNvPr>
            <p:cNvSpPr txBox="1"/>
            <p:nvPr/>
          </p:nvSpPr>
          <p:spPr bwMode="auto">
            <a:xfrm>
              <a:off x="685800" y="4428362"/>
              <a:ext cx="1468467" cy="20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sp>
        <p:nvSpPr>
          <p:cNvPr id="65" name="TextBox 64">
            <a:extLst>
              <a:ext uri="{FF2B5EF4-FFF2-40B4-BE49-F238E27FC236}">
                <a16:creationId xmlns:a16="http://schemas.microsoft.com/office/drawing/2014/main" id="{8B95B5F8-7AF6-4009-916A-28ECA9987FAD}"/>
              </a:ext>
            </a:extLst>
          </p:cNvPr>
          <p:cNvSpPr txBox="1"/>
          <p:nvPr/>
        </p:nvSpPr>
        <p:spPr bwMode="auto">
          <a:xfrm>
            <a:off x="2224423" y="3846616"/>
            <a:ext cx="1318630"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Panel is Founded</a:t>
            </a:r>
          </a:p>
        </p:txBody>
      </p:sp>
      <p:sp>
        <p:nvSpPr>
          <p:cNvPr id="66" name="TextBox 65">
            <a:extLst>
              <a:ext uri="{FF2B5EF4-FFF2-40B4-BE49-F238E27FC236}">
                <a16:creationId xmlns:a16="http://schemas.microsoft.com/office/drawing/2014/main" id="{F05A8333-B2C0-47CD-89EF-29E2F6C59B82}"/>
              </a:ext>
            </a:extLst>
          </p:cNvPr>
          <p:cNvSpPr txBox="1"/>
          <p:nvPr/>
        </p:nvSpPr>
        <p:spPr bwMode="auto">
          <a:xfrm>
            <a:off x="6875798" y="3787031"/>
            <a:ext cx="1263313"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Improving Sample Representation at the State Level</a:t>
            </a:r>
          </a:p>
        </p:txBody>
      </p:sp>
      <p:sp>
        <p:nvSpPr>
          <p:cNvPr id="67" name="TextBox 66">
            <a:extLst>
              <a:ext uri="{FF2B5EF4-FFF2-40B4-BE49-F238E27FC236}">
                <a16:creationId xmlns:a16="http://schemas.microsoft.com/office/drawing/2014/main" id="{BCEF3733-61B5-4864-B0C5-335252328B12}"/>
              </a:ext>
            </a:extLst>
          </p:cNvPr>
          <p:cNvSpPr txBox="1"/>
          <p:nvPr/>
        </p:nvSpPr>
        <p:spPr bwMode="auto">
          <a:xfrm>
            <a:off x="1470030" y="6209861"/>
            <a:ext cx="8997991" cy="21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Oversample areas and HHs with higher concentration of young adults, Hispanics, and NH African-Americans </a:t>
            </a:r>
          </a:p>
        </p:txBody>
      </p:sp>
      <p:cxnSp>
        <p:nvCxnSpPr>
          <p:cNvPr id="68" name="Straight Connector 67">
            <a:extLst>
              <a:ext uri="{FF2B5EF4-FFF2-40B4-BE49-F238E27FC236}">
                <a16:creationId xmlns:a16="http://schemas.microsoft.com/office/drawing/2014/main" id="{BB8FA350-4187-41A6-8348-EB8BF182BA9F}"/>
              </a:ext>
            </a:extLst>
          </p:cNvPr>
          <p:cNvCxnSpPr>
            <a:cxnSpLocks/>
          </p:cNvCxnSpPr>
          <p:nvPr/>
        </p:nvCxnSpPr>
        <p:spPr>
          <a:xfrm>
            <a:off x="1151527" y="3525355"/>
            <a:ext cx="9707519" cy="14648"/>
          </a:xfrm>
          <a:prstGeom prst="line">
            <a:avLst/>
          </a:prstGeom>
          <a:ln w="412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73D23B24-4D1D-44E3-99E9-8683477B417C}"/>
              </a:ext>
            </a:extLst>
          </p:cNvPr>
          <p:cNvGrpSpPr/>
          <p:nvPr/>
        </p:nvGrpSpPr>
        <p:grpSpPr>
          <a:xfrm>
            <a:off x="3516238" y="2112311"/>
            <a:ext cx="640456" cy="1482534"/>
            <a:chOff x="2816017" y="2705100"/>
            <a:chExt cx="713232" cy="1650997"/>
          </a:xfrm>
        </p:grpSpPr>
        <p:sp>
          <p:nvSpPr>
            <p:cNvPr id="70" name="TextBox 69">
              <a:extLst>
                <a:ext uri="{FF2B5EF4-FFF2-40B4-BE49-F238E27FC236}">
                  <a16:creationId xmlns:a16="http://schemas.microsoft.com/office/drawing/2014/main" id="{F29FA068-0F4A-432D-A802-1BCB1B2D2A5A}"/>
                </a:ext>
              </a:extLst>
            </p:cNvPr>
            <p:cNvSpPr txBox="1"/>
            <p:nvPr/>
          </p:nvSpPr>
          <p:spPr bwMode="auto">
            <a:xfrm>
              <a:off x="2910384" y="2705100"/>
              <a:ext cx="524503"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712E"/>
                  </a:solidFill>
                  <a:effectLst/>
                  <a:uLnTx/>
                  <a:uFillTx/>
                  <a:latin typeface="Roboto" panose="02000000000000000000" pitchFamily="2" charset="0"/>
                  <a:ea typeface="Roboto" panose="02000000000000000000" pitchFamily="2" charset="0"/>
                  <a:cs typeface="Roboto" panose="02000000000000000000" pitchFamily="2" charset="0"/>
                </a:rPr>
                <a:t>‘16</a:t>
              </a:r>
            </a:p>
          </p:txBody>
        </p:sp>
        <p:grpSp>
          <p:nvGrpSpPr>
            <p:cNvPr id="80" name="Group 79">
              <a:extLst>
                <a:ext uri="{FF2B5EF4-FFF2-40B4-BE49-F238E27FC236}">
                  <a16:creationId xmlns:a16="http://schemas.microsoft.com/office/drawing/2014/main" id="{0A4D7EC4-AEAD-4920-A4EB-6276CFA89A2B}"/>
                </a:ext>
              </a:extLst>
            </p:cNvPr>
            <p:cNvGrpSpPr/>
            <p:nvPr/>
          </p:nvGrpSpPr>
          <p:grpSpPr>
            <a:xfrm>
              <a:off x="2816017" y="3238483"/>
              <a:ext cx="713232" cy="1117614"/>
              <a:chOff x="1245839" y="3047983"/>
              <a:chExt cx="713232" cy="1117614"/>
            </a:xfrm>
            <a:solidFill>
              <a:schemeClr val="tx2"/>
            </a:solidFill>
          </p:grpSpPr>
          <p:sp>
            <p:nvSpPr>
              <p:cNvPr id="81" name="Freeform 148">
                <a:extLst>
                  <a:ext uri="{FF2B5EF4-FFF2-40B4-BE49-F238E27FC236}">
                    <a16:creationId xmlns:a16="http://schemas.microsoft.com/office/drawing/2014/main" id="{6256767F-156F-4F02-8859-C73FAA573D8D}"/>
                  </a:ext>
                </a:extLst>
              </p:cNvPr>
              <p:cNvSpPr>
                <a:spLocks noChangeArrowheads="1"/>
              </p:cNvSpPr>
              <p:nvPr/>
            </p:nvSpPr>
            <p:spPr bwMode="auto">
              <a:xfrm>
                <a:off x="1536552" y="4034753"/>
                <a:ext cx="130845" cy="130844"/>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grpFill/>
              <a:ln>
                <a:noFill/>
              </a:ln>
              <a:effectLst/>
            </p:spPr>
            <p:txBody>
              <a:bodyPr wrap="none" anchor="ctr"/>
              <a:lstStyle/>
              <a:p>
                <a:pPr marL="0" marR="0" lvl="0" indent="0" algn="l" defTabSz="685846" rtl="0" eaLnBrk="1" fontAlgn="auto" latinLnBrk="0" hangingPunct="1">
                  <a:lnSpc>
                    <a:spcPct val="100000"/>
                  </a:lnSpc>
                  <a:spcBef>
                    <a:spcPts val="0"/>
                  </a:spcBef>
                  <a:spcAft>
                    <a:spcPts val="0"/>
                  </a:spcAft>
                  <a:buClrTx/>
                  <a:buSzTx/>
                  <a:buFontTx/>
                  <a:buNone/>
                  <a:tabLst/>
                  <a:defRPr/>
                </a:pPr>
                <a:endParaRPr kumimoji="0" lang="en-US" sz="2449" b="0" i="0" u="none" strike="noStrike" kern="0" cap="none" spc="0" normalizeH="0" baseline="0" noProof="0" dirty="0">
                  <a:ln>
                    <a:noFill/>
                  </a:ln>
                  <a:solidFill>
                    <a:srgbClr val="737572"/>
                  </a:solidFill>
                  <a:effectLst/>
                  <a:uLnTx/>
                  <a:uFillTx/>
                  <a:latin typeface="Arial"/>
                  <a:ea typeface="ＭＳ Ｐゴシック" charset="-128"/>
                  <a:cs typeface="+mn-cs"/>
                </a:endParaRPr>
              </a:p>
            </p:txBody>
          </p:sp>
          <p:cxnSp>
            <p:nvCxnSpPr>
              <p:cNvPr id="82" name="Straight Connector 81">
                <a:extLst>
                  <a:ext uri="{FF2B5EF4-FFF2-40B4-BE49-F238E27FC236}">
                    <a16:creationId xmlns:a16="http://schemas.microsoft.com/office/drawing/2014/main" id="{38752E55-0275-4415-9827-0A50EA3C0D06}"/>
                  </a:ext>
                </a:extLst>
              </p:cNvPr>
              <p:cNvCxnSpPr>
                <a:cxnSpLocks/>
                <a:stCxn id="83" idx="4"/>
                <a:endCxn id="81" idx="0"/>
              </p:cNvCxnSpPr>
              <p:nvPr/>
            </p:nvCxnSpPr>
            <p:spPr>
              <a:xfrm flipH="1">
                <a:off x="1601355" y="3761215"/>
                <a:ext cx="1100" cy="273538"/>
              </a:xfrm>
              <a:prstGeom prst="line">
                <a:avLst/>
              </a:prstGeom>
              <a:grp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3" name="Circle: Hollow 82">
                <a:extLst>
                  <a:ext uri="{FF2B5EF4-FFF2-40B4-BE49-F238E27FC236}">
                    <a16:creationId xmlns:a16="http://schemas.microsoft.com/office/drawing/2014/main" id="{1121D299-E3FC-4AA2-80C1-DAA7744D5AB7}"/>
                  </a:ext>
                </a:extLst>
              </p:cNvPr>
              <p:cNvSpPr>
                <a:spLocks noChangeAspect="1"/>
              </p:cNvSpPr>
              <p:nvPr/>
            </p:nvSpPr>
            <p:spPr>
              <a:xfrm>
                <a:off x="1245839" y="3047983"/>
                <a:ext cx="713232" cy="713232"/>
              </a:xfrm>
              <a:prstGeom prst="donut">
                <a:avLst>
                  <a:gd name="adj" fmla="val 14402"/>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grpSp>
      </p:grpSp>
      <p:grpSp>
        <p:nvGrpSpPr>
          <p:cNvPr id="84" name="Group 83">
            <a:extLst>
              <a:ext uri="{FF2B5EF4-FFF2-40B4-BE49-F238E27FC236}">
                <a16:creationId xmlns:a16="http://schemas.microsoft.com/office/drawing/2014/main" id="{EBD314F7-FDC0-451D-9C27-13D287508719}"/>
              </a:ext>
            </a:extLst>
          </p:cNvPr>
          <p:cNvGrpSpPr/>
          <p:nvPr/>
        </p:nvGrpSpPr>
        <p:grpSpPr>
          <a:xfrm>
            <a:off x="10241937" y="2102365"/>
            <a:ext cx="684022" cy="1481671"/>
            <a:chOff x="10391093" y="2705100"/>
            <a:chExt cx="761748" cy="1650035"/>
          </a:xfrm>
        </p:grpSpPr>
        <p:sp>
          <p:nvSpPr>
            <p:cNvPr id="85" name="TextBox 84">
              <a:extLst>
                <a:ext uri="{FF2B5EF4-FFF2-40B4-BE49-F238E27FC236}">
                  <a16:creationId xmlns:a16="http://schemas.microsoft.com/office/drawing/2014/main" id="{4C2107C8-5C78-4643-B860-EEAEEA4CFC6E}"/>
                </a:ext>
              </a:extLst>
            </p:cNvPr>
            <p:cNvSpPr txBox="1"/>
            <p:nvPr/>
          </p:nvSpPr>
          <p:spPr bwMode="auto">
            <a:xfrm>
              <a:off x="10391093" y="2705100"/>
              <a:ext cx="76174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712E"/>
                  </a:solidFill>
                  <a:effectLst/>
                  <a:uLnTx/>
                  <a:uFillTx/>
                  <a:latin typeface="Roboto" panose="02000000000000000000" pitchFamily="2" charset="0"/>
                  <a:ea typeface="Roboto" panose="02000000000000000000" pitchFamily="2" charset="0"/>
                  <a:cs typeface="Roboto" panose="02000000000000000000" pitchFamily="2" charset="0"/>
                </a:rPr>
                <a:t>2022</a:t>
              </a:r>
            </a:p>
          </p:txBody>
        </p:sp>
        <p:grpSp>
          <p:nvGrpSpPr>
            <p:cNvPr id="86" name="Group 85">
              <a:extLst>
                <a:ext uri="{FF2B5EF4-FFF2-40B4-BE49-F238E27FC236}">
                  <a16:creationId xmlns:a16="http://schemas.microsoft.com/office/drawing/2014/main" id="{D1474396-36C9-4975-90C6-21B3F65EBE6E}"/>
                </a:ext>
              </a:extLst>
            </p:cNvPr>
            <p:cNvGrpSpPr/>
            <p:nvPr/>
          </p:nvGrpSpPr>
          <p:grpSpPr>
            <a:xfrm>
              <a:off x="10415350" y="3237521"/>
              <a:ext cx="713232" cy="1117614"/>
              <a:chOff x="1245839" y="3047983"/>
              <a:chExt cx="713232" cy="1117614"/>
            </a:xfrm>
            <a:solidFill>
              <a:schemeClr val="tx2"/>
            </a:solidFill>
          </p:grpSpPr>
          <p:sp>
            <p:nvSpPr>
              <p:cNvPr id="87" name="Freeform 148">
                <a:extLst>
                  <a:ext uri="{FF2B5EF4-FFF2-40B4-BE49-F238E27FC236}">
                    <a16:creationId xmlns:a16="http://schemas.microsoft.com/office/drawing/2014/main" id="{D7E573CD-2CCA-419F-BC4C-984E875DABBF}"/>
                  </a:ext>
                </a:extLst>
              </p:cNvPr>
              <p:cNvSpPr>
                <a:spLocks noChangeArrowheads="1"/>
              </p:cNvSpPr>
              <p:nvPr/>
            </p:nvSpPr>
            <p:spPr bwMode="auto">
              <a:xfrm>
                <a:off x="1536552" y="4034753"/>
                <a:ext cx="130845" cy="130844"/>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grpFill/>
              <a:ln>
                <a:noFill/>
              </a:ln>
              <a:effectLst/>
            </p:spPr>
            <p:txBody>
              <a:bodyPr wrap="none" anchor="ctr"/>
              <a:lstStyle/>
              <a:p>
                <a:pPr marL="0" marR="0" lvl="0" indent="0" algn="l" defTabSz="685846" rtl="0" eaLnBrk="1" fontAlgn="auto" latinLnBrk="0" hangingPunct="1">
                  <a:lnSpc>
                    <a:spcPct val="100000"/>
                  </a:lnSpc>
                  <a:spcBef>
                    <a:spcPts val="0"/>
                  </a:spcBef>
                  <a:spcAft>
                    <a:spcPts val="0"/>
                  </a:spcAft>
                  <a:buClrTx/>
                  <a:buSzTx/>
                  <a:buFontTx/>
                  <a:buNone/>
                  <a:tabLst/>
                  <a:defRPr/>
                </a:pPr>
                <a:endParaRPr kumimoji="0" lang="en-US" sz="2449" b="0" i="0" u="none" strike="noStrike" kern="0" cap="none" spc="0" normalizeH="0" baseline="0" noProof="0" dirty="0">
                  <a:ln>
                    <a:noFill/>
                  </a:ln>
                  <a:solidFill>
                    <a:srgbClr val="737572"/>
                  </a:solidFill>
                  <a:effectLst/>
                  <a:uLnTx/>
                  <a:uFillTx/>
                  <a:latin typeface="Arial"/>
                  <a:ea typeface="ＭＳ Ｐゴシック" charset="-128"/>
                  <a:cs typeface="+mn-cs"/>
                </a:endParaRPr>
              </a:p>
            </p:txBody>
          </p:sp>
          <p:cxnSp>
            <p:nvCxnSpPr>
              <p:cNvPr id="88" name="Straight Connector 87">
                <a:extLst>
                  <a:ext uri="{FF2B5EF4-FFF2-40B4-BE49-F238E27FC236}">
                    <a16:creationId xmlns:a16="http://schemas.microsoft.com/office/drawing/2014/main" id="{FFCE7F09-252B-4A75-A593-743FACA149D0}"/>
                  </a:ext>
                </a:extLst>
              </p:cNvPr>
              <p:cNvCxnSpPr>
                <a:cxnSpLocks/>
                <a:stCxn id="89" idx="4"/>
                <a:endCxn id="87" idx="0"/>
              </p:cNvCxnSpPr>
              <p:nvPr/>
            </p:nvCxnSpPr>
            <p:spPr>
              <a:xfrm flipH="1">
                <a:off x="1601355" y="3761215"/>
                <a:ext cx="1100" cy="273538"/>
              </a:xfrm>
              <a:prstGeom prst="line">
                <a:avLst/>
              </a:prstGeom>
              <a:grp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Circle: Hollow 88">
                <a:extLst>
                  <a:ext uri="{FF2B5EF4-FFF2-40B4-BE49-F238E27FC236}">
                    <a16:creationId xmlns:a16="http://schemas.microsoft.com/office/drawing/2014/main" id="{B6B44794-56E0-432C-BFC1-C0181CAEA820}"/>
                  </a:ext>
                </a:extLst>
              </p:cNvPr>
              <p:cNvSpPr>
                <a:spLocks noChangeAspect="1"/>
              </p:cNvSpPr>
              <p:nvPr/>
            </p:nvSpPr>
            <p:spPr>
              <a:xfrm>
                <a:off x="1245839" y="3047983"/>
                <a:ext cx="713232" cy="713232"/>
              </a:xfrm>
              <a:prstGeom prst="donut">
                <a:avLst>
                  <a:gd name="adj" fmla="val 14402"/>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grpSp>
      </p:grpSp>
      <p:grpSp>
        <p:nvGrpSpPr>
          <p:cNvPr id="90" name="Group 89">
            <a:extLst>
              <a:ext uri="{FF2B5EF4-FFF2-40B4-BE49-F238E27FC236}">
                <a16:creationId xmlns:a16="http://schemas.microsoft.com/office/drawing/2014/main" id="{231240CA-3EC3-4149-8DB2-F00767C2A021}"/>
              </a:ext>
            </a:extLst>
          </p:cNvPr>
          <p:cNvGrpSpPr/>
          <p:nvPr/>
        </p:nvGrpSpPr>
        <p:grpSpPr>
          <a:xfrm>
            <a:off x="5862904" y="2099215"/>
            <a:ext cx="640456" cy="1482534"/>
            <a:chOff x="4721017" y="2705100"/>
            <a:chExt cx="713232" cy="1650997"/>
          </a:xfrm>
        </p:grpSpPr>
        <p:sp>
          <p:nvSpPr>
            <p:cNvPr id="91" name="TextBox 90">
              <a:extLst>
                <a:ext uri="{FF2B5EF4-FFF2-40B4-BE49-F238E27FC236}">
                  <a16:creationId xmlns:a16="http://schemas.microsoft.com/office/drawing/2014/main" id="{0291E647-F65A-47F7-8EED-1A9C1F154446}"/>
                </a:ext>
              </a:extLst>
            </p:cNvPr>
            <p:cNvSpPr txBox="1"/>
            <p:nvPr/>
          </p:nvSpPr>
          <p:spPr bwMode="auto">
            <a:xfrm>
              <a:off x="4815384" y="2705100"/>
              <a:ext cx="524503"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712E"/>
                  </a:solidFill>
                  <a:effectLst/>
                  <a:uLnTx/>
                  <a:uFillTx/>
                  <a:latin typeface="Roboto" panose="02000000000000000000" pitchFamily="2" charset="0"/>
                  <a:ea typeface="Roboto" panose="02000000000000000000" pitchFamily="2" charset="0"/>
                  <a:cs typeface="Roboto" panose="02000000000000000000" pitchFamily="2" charset="0"/>
                </a:rPr>
                <a:t>‘18</a:t>
              </a:r>
            </a:p>
          </p:txBody>
        </p:sp>
        <p:grpSp>
          <p:nvGrpSpPr>
            <p:cNvPr id="92" name="Group 91">
              <a:extLst>
                <a:ext uri="{FF2B5EF4-FFF2-40B4-BE49-F238E27FC236}">
                  <a16:creationId xmlns:a16="http://schemas.microsoft.com/office/drawing/2014/main" id="{9B58B630-982E-4E57-9D68-2C72EB9FA98F}"/>
                </a:ext>
              </a:extLst>
            </p:cNvPr>
            <p:cNvGrpSpPr/>
            <p:nvPr/>
          </p:nvGrpSpPr>
          <p:grpSpPr>
            <a:xfrm>
              <a:off x="4721017" y="3238483"/>
              <a:ext cx="713232" cy="1117614"/>
              <a:chOff x="1245839" y="3047983"/>
              <a:chExt cx="713232" cy="1117614"/>
            </a:xfrm>
            <a:solidFill>
              <a:schemeClr val="tx2"/>
            </a:solidFill>
          </p:grpSpPr>
          <p:sp>
            <p:nvSpPr>
              <p:cNvPr id="93" name="Freeform 148">
                <a:extLst>
                  <a:ext uri="{FF2B5EF4-FFF2-40B4-BE49-F238E27FC236}">
                    <a16:creationId xmlns:a16="http://schemas.microsoft.com/office/drawing/2014/main" id="{2F637E13-A6B4-4DAF-9263-038E870EA9B6}"/>
                  </a:ext>
                </a:extLst>
              </p:cNvPr>
              <p:cNvSpPr>
                <a:spLocks noChangeArrowheads="1"/>
              </p:cNvSpPr>
              <p:nvPr/>
            </p:nvSpPr>
            <p:spPr bwMode="auto">
              <a:xfrm>
                <a:off x="1536552" y="4034753"/>
                <a:ext cx="130845" cy="130844"/>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grpFill/>
              <a:ln>
                <a:noFill/>
              </a:ln>
              <a:effectLst/>
            </p:spPr>
            <p:txBody>
              <a:bodyPr wrap="none" anchor="ctr"/>
              <a:lstStyle/>
              <a:p>
                <a:pPr marL="0" marR="0" lvl="0" indent="0" algn="l" defTabSz="685846" rtl="0" eaLnBrk="1" fontAlgn="auto" latinLnBrk="0" hangingPunct="1">
                  <a:lnSpc>
                    <a:spcPct val="100000"/>
                  </a:lnSpc>
                  <a:spcBef>
                    <a:spcPts val="0"/>
                  </a:spcBef>
                  <a:spcAft>
                    <a:spcPts val="0"/>
                  </a:spcAft>
                  <a:buClrTx/>
                  <a:buSzTx/>
                  <a:buFontTx/>
                  <a:buNone/>
                  <a:tabLst/>
                  <a:defRPr/>
                </a:pPr>
                <a:endParaRPr kumimoji="0" lang="en-US" sz="2449" b="0" i="0" u="none" strike="noStrike" kern="0" cap="none" spc="0" normalizeH="0" baseline="0" noProof="0" dirty="0">
                  <a:ln>
                    <a:noFill/>
                  </a:ln>
                  <a:solidFill>
                    <a:srgbClr val="737572"/>
                  </a:solidFill>
                  <a:effectLst/>
                  <a:uLnTx/>
                  <a:uFillTx/>
                  <a:latin typeface="Arial"/>
                  <a:ea typeface="ＭＳ Ｐゴシック" charset="-128"/>
                  <a:cs typeface="+mn-cs"/>
                </a:endParaRPr>
              </a:p>
            </p:txBody>
          </p:sp>
          <p:cxnSp>
            <p:nvCxnSpPr>
              <p:cNvPr id="94" name="Straight Connector 93">
                <a:extLst>
                  <a:ext uri="{FF2B5EF4-FFF2-40B4-BE49-F238E27FC236}">
                    <a16:creationId xmlns:a16="http://schemas.microsoft.com/office/drawing/2014/main" id="{CF428133-2482-4ED4-8032-4A55A57CEABE}"/>
                  </a:ext>
                </a:extLst>
              </p:cNvPr>
              <p:cNvCxnSpPr>
                <a:cxnSpLocks/>
                <a:stCxn id="95" idx="4"/>
                <a:endCxn id="93" idx="0"/>
              </p:cNvCxnSpPr>
              <p:nvPr/>
            </p:nvCxnSpPr>
            <p:spPr>
              <a:xfrm flipH="1">
                <a:off x="1601355" y="3761215"/>
                <a:ext cx="1100" cy="273538"/>
              </a:xfrm>
              <a:prstGeom prst="line">
                <a:avLst/>
              </a:prstGeom>
              <a:grp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5" name="Circle: Hollow 94">
                <a:extLst>
                  <a:ext uri="{FF2B5EF4-FFF2-40B4-BE49-F238E27FC236}">
                    <a16:creationId xmlns:a16="http://schemas.microsoft.com/office/drawing/2014/main" id="{F0C63FB0-0FBD-4C8A-8E48-D8967D1D98AF}"/>
                  </a:ext>
                </a:extLst>
              </p:cNvPr>
              <p:cNvSpPr>
                <a:spLocks noChangeAspect="1"/>
              </p:cNvSpPr>
              <p:nvPr/>
            </p:nvSpPr>
            <p:spPr>
              <a:xfrm>
                <a:off x="1245839" y="3047983"/>
                <a:ext cx="713232" cy="713232"/>
              </a:xfrm>
              <a:prstGeom prst="donut">
                <a:avLst>
                  <a:gd name="adj" fmla="val 14402"/>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grpSp>
      </p:grpSp>
      <p:grpSp>
        <p:nvGrpSpPr>
          <p:cNvPr id="96" name="Group 95">
            <a:extLst>
              <a:ext uri="{FF2B5EF4-FFF2-40B4-BE49-F238E27FC236}">
                <a16:creationId xmlns:a16="http://schemas.microsoft.com/office/drawing/2014/main" id="{11593F5A-3F18-4AAF-A65D-206EDCC59B4B}"/>
              </a:ext>
            </a:extLst>
          </p:cNvPr>
          <p:cNvGrpSpPr/>
          <p:nvPr/>
        </p:nvGrpSpPr>
        <p:grpSpPr>
          <a:xfrm>
            <a:off x="1130923" y="2089798"/>
            <a:ext cx="704626" cy="1495717"/>
            <a:chOff x="1063417" y="2690421"/>
            <a:chExt cx="784693" cy="1665676"/>
          </a:xfrm>
        </p:grpSpPr>
        <p:sp>
          <p:nvSpPr>
            <p:cNvPr id="97" name="TextBox 96">
              <a:extLst>
                <a:ext uri="{FF2B5EF4-FFF2-40B4-BE49-F238E27FC236}">
                  <a16:creationId xmlns:a16="http://schemas.microsoft.com/office/drawing/2014/main" id="{5F4769A3-E42A-43F1-B42A-F0757D6C167B}"/>
                </a:ext>
              </a:extLst>
            </p:cNvPr>
            <p:cNvSpPr txBox="1"/>
            <p:nvPr/>
          </p:nvSpPr>
          <p:spPr bwMode="auto">
            <a:xfrm>
              <a:off x="1086362" y="2690421"/>
              <a:ext cx="76174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712E"/>
                  </a:solidFill>
                  <a:effectLst/>
                  <a:uLnTx/>
                  <a:uFillTx/>
                  <a:latin typeface="Roboto" panose="02000000000000000000" pitchFamily="2" charset="0"/>
                  <a:ea typeface="Roboto" panose="02000000000000000000" pitchFamily="2" charset="0"/>
                  <a:cs typeface="Roboto" panose="02000000000000000000" pitchFamily="2" charset="0"/>
                </a:rPr>
                <a:t>2014</a:t>
              </a:r>
            </a:p>
          </p:txBody>
        </p:sp>
        <p:grpSp>
          <p:nvGrpSpPr>
            <p:cNvPr id="98" name="Group 97">
              <a:extLst>
                <a:ext uri="{FF2B5EF4-FFF2-40B4-BE49-F238E27FC236}">
                  <a16:creationId xmlns:a16="http://schemas.microsoft.com/office/drawing/2014/main" id="{61EB8DDD-7CFE-49FE-9459-BB28BEE1C7C5}"/>
                </a:ext>
              </a:extLst>
            </p:cNvPr>
            <p:cNvGrpSpPr/>
            <p:nvPr/>
          </p:nvGrpSpPr>
          <p:grpSpPr>
            <a:xfrm>
              <a:off x="1063417" y="3238483"/>
              <a:ext cx="713232" cy="1117614"/>
              <a:chOff x="1245839" y="3047983"/>
              <a:chExt cx="713232" cy="1117614"/>
            </a:xfrm>
            <a:solidFill>
              <a:schemeClr val="tx2"/>
            </a:solidFill>
          </p:grpSpPr>
          <p:sp>
            <p:nvSpPr>
              <p:cNvPr id="99" name="Freeform 148">
                <a:extLst>
                  <a:ext uri="{FF2B5EF4-FFF2-40B4-BE49-F238E27FC236}">
                    <a16:creationId xmlns:a16="http://schemas.microsoft.com/office/drawing/2014/main" id="{C60C5747-7165-4FD3-8455-5B0B70419341}"/>
                  </a:ext>
                </a:extLst>
              </p:cNvPr>
              <p:cNvSpPr>
                <a:spLocks noChangeArrowheads="1"/>
              </p:cNvSpPr>
              <p:nvPr/>
            </p:nvSpPr>
            <p:spPr bwMode="auto">
              <a:xfrm>
                <a:off x="1536552" y="4034753"/>
                <a:ext cx="130845" cy="130844"/>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grpFill/>
              <a:ln>
                <a:noFill/>
              </a:ln>
              <a:effectLst/>
            </p:spPr>
            <p:txBody>
              <a:bodyPr wrap="none" anchor="ctr"/>
              <a:lstStyle/>
              <a:p>
                <a:pPr marL="0" marR="0" lvl="0" indent="0" algn="l" defTabSz="685846" rtl="0" eaLnBrk="1" fontAlgn="auto" latinLnBrk="0" hangingPunct="1">
                  <a:lnSpc>
                    <a:spcPct val="100000"/>
                  </a:lnSpc>
                  <a:spcBef>
                    <a:spcPts val="0"/>
                  </a:spcBef>
                  <a:spcAft>
                    <a:spcPts val="0"/>
                  </a:spcAft>
                  <a:buClrTx/>
                  <a:buSzTx/>
                  <a:buFontTx/>
                  <a:buNone/>
                  <a:tabLst/>
                  <a:defRPr/>
                </a:pPr>
                <a:endParaRPr kumimoji="0" lang="en-US" sz="2449" b="0" i="0" u="none" strike="noStrike" kern="0" cap="none" spc="0" normalizeH="0" baseline="0" noProof="0" dirty="0">
                  <a:ln>
                    <a:noFill/>
                  </a:ln>
                  <a:solidFill>
                    <a:srgbClr val="737572"/>
                  </a:solidFill>
                  <a:effectLst/>
                  <a:uLnTx/>
                  <a:uFillTx/>
                  <a:latin typeface="Arial"/>
                  <a:ea typeface="ＭＳ Ｐゴシック" charset="-128"/>
                  <a:cs typeface="+mn-cs"/>
                </a:endParaRPr>
              </a:p>
            </p:txBody>
          </p:sp>
          <p:cxnSp>
            <p:nvCxnSpPr>
              <p:cNvPr id="100" name="Straight Connector 99">
                <a:extLst>
                  <a:ext uri="{FF2B5EF4-FFF2-40B4-BE49-F238E27FC236}">
                    <a16:creationId xmlns:a16="http://schemas.microsoft.com/office/drawing/2014/main" id="{9F48F2C7-65D1-4DB3-AE91-D93B5EB07BCB}"/>
                  </a:ext>
                </a:extLst>
              </p:cNvPr>
              <p:cNvCxnSpPr>
                <a:cxnSpLocks/>
                <a:stCxn id="101" idx="4"/>
                <a:endCxn id="99" idx="0"/>
              </p:cNvCxnSpPr>
              <p:nvPr/>
            </p:nvCxnSpPr>
            <p:spPr>
              <a:xfrm flipH="1">
                <a:off x="1601355" y="3761215"/>
                <a:ext cx="1100" cy="273538"/>
              </a:xfrm>
              <a:prstGeom prst="line">
                <a:avLst/>
              </a:prstGeom>
              <a:grp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Circle: Hollow 160">
                <a:extLst>
                  <a:ext uri="{FF2B5EF4-FFF2-40B4-BE49-F238E27FC236}">
                    <a16:creationId xmlns:a16="http://schemas.microsoft.com/office/drawing/2014/main" id="{8EF1EDF2-A1BB-4A83-B7D1-33125F6038EA}"/>
                  </a:ext>
                </a:extLst>
              </p:cNvPr>
              <p:cNvSpPr>
                <a:spLocks noChangeAspect="1"/>
              </p:cNvSpPr>
              <p:nvPr/>
            </p:nvSpPr>
            <p:spPr>
              <a:xfrm>
                <a:off x="1245839" y="3047983"/>
                <a:ext cx="713232" cy="713232"/>
              </a:xfrm>
              <a:prstGeom prst="donut">
                <a:avLst>
                  <a:gd name="adj" fmla="val 14402"/>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grpSp>
      </p:grpSp>
      <p:grpSp>
        <p:nvGrpSpPr>
          <p:cNvPr id="102" name="Group 101">
            <a:extLst>
              <a:ext uri="{FF2B5EF4-FFF2-40B4-BE49-F238E27FC236}">
                <a16:creationId xmlns:a16="http://schemas.microsoft.com/office/drawing/2014/main" id="{5AE7F388-C3DD-4149-807F-C6AA6B8693F7}"/>
              </a:ext>
            </a:extLst>
          </p:cNvPr>
          <p:cNvGrpSpPr/>
          <p:nvPr/>
        </p:nvGrpSpPr>
        <p:grpSpPr>
          <a:xfrm>
            <a:off x="6968258" y="2107934"/>
            <a:ext cx="640456" cy="1476788"/>
            <a:chOff x="5696231" y="2705100"/>
            <a:chExt cx="713232" cy="1644598"/>
          </a:xfrm>
        </p:grpSpPr>
        <p:sp>
          <p:nvSpPr>
            <p:cNvPr id="103" name="TextBox 102">
              <a:extLst>
                <a:ext uri="{FF2B5EF4-FFF2-40B4-BE49-F238E27FC236}">
                  <a16:creationId xmlns:a16="http://schemas.microsoft.com/office/drawing/2014/main" id="{445BF848-7C1D-40E8-A0C9-93C84216A3DA}"/>
                </a:ext>
              </a:extLst>
            </p:cNvPr>
            <p:cNvSpPr txBox="1"/>
            <p:nvPr/>
          </p:nvSpPr>
          <p:spPr bwMode="auto">
            <a:xfrm>
              <a:off x="5727748" y="2705100"/>
              <a:ext cx="584104" cy="44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lumMod val="85000"/>
                    </a:schemeClr>
                  </a:solidFill>
                  <a:effectLst/>
                  <a:uLnTx/>
                  <a:uFillTx/>
                  <a:latin typeface="Roboto" panose="02000000000000000000" pitchFamily="2" charset="0"/>
                  <a:ea typeface="Roboto" panose="02000000000000000000" pitchFamily="2" charset="0"/>
                  <a:cs typeface="Roboto" panose="02000000000000000000" pitchFamily="2" charset="0"/>
                </a:rPr>
                <a:t>‘19</a:t>
              </a:r>
            </a:p>
          </p:txBody>
        </p:sp>
        <p:grpSp>
          <p:nvGrpSpPr>
            <p:cNvPr id="104" name="Group 103">
              <a:extLst>
                <a:ext uri="{FF2B5EF4-FFF2-40B4-BE49-F238E27FC236}">
                  <a16:creationId xmlns:a16="http://schemas.microsoft.com/office/drawing/2014/main" id="{5B2F276E-4AFE-4988-A20C-FB5A11F6136D}"/>
                </a:ext>
              </a:extLst>
            </p:cNvPr>
            <p:cNvGrpSpPr/>
            <p:nvPr/>
          </p:nvGrpSpPr>
          <p:grpSpPr>
            <a:xfrm>
              <a:off x="5696231" y="3232084"/>
              <a:ext cx="713232" cy="1117614"/>
              <a:chOff x="1245839" y="3047983"/>
              <a:chExt cx="713232" cy="1117614"/>
            </a:xfrm>
            <a:solidFill>
              <a:schemeClr val="tx2"/>
            </a:solidFill>
          </p:grpSpPr>
          <p:sp>
            <p:nvSpPr>
              <p:cNvPr id="105" name="Freeform 148">
                <a:extLst>
                  <a:ext uri="{FF2B5EF4-FFF2-40B4-BE49-F238E27FC236}">
                    <a16:creationId xmlns:a16="http://schemas.microsoft.com/office/drawing/2014/main" id="{5563BA95-4868-43F6-BE1F-9FF401386E09}"/>
                  </a:ext>
                </a:extLst>
              </p:cNvPr>
              <p:cNvSpPr>
                <a:spLocks noChangeArrowheads="1"/>
              </p:cNvSpPr>
              <p:nvPr/>
            </p:nvSpPr>
            <p:spPr bwMode="auto">
              <a:xfrm>
                <a:off x="1536552" y="4034753"/>
                <a:ext cx="130845" cy="130844"/>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chemeClr val="bg1">
                  <a:lumMod val="85000"/>
                </a:schemeClr>
              </a:solidFill>
              <a:ln>
                <a:noFill/>
              </a:ln>
              <a:effectLst/>
            </p:spPr>
            <p:txBody>
              <a:bodyPr wrap="none" anchor="ctr"/>
              <a:lstStyle/>
              <a:p>
                <a:pPr marL="0" marR="0" lvl="0" indent="0" algn="l" defTabSz="685846" rtl="0" eaLnBrk="1" fontAlgn="auto" latinLnBrk="0" hangingPunct="1">
                  <a:lnSpc>
                    <a:spcPct val="100000"/>
                  </a:lnSpc>
                  <a:spcBef>
                    <a:spcPts val="0"/>
                  </a:spcBef>
                  <a:spcAft>
                    <a:spcPts val="0"/>
                  </a:spcAft>
                  <a:buClrTx/>
                  <a:buSzTx/>
                  <a:buFontTx/>
                  <a:buNone/>
                  <a:tabLst/>
                  <a:defRPr/>
                </a:pPr>
                <a:endParaRPr kumimoji="0" lang="en-US" sz="2449" b="0" i="0" u="none" strike="noStrike" kern="0" cap="none" spc="0" normalizeH="0" baseline="0" noProof="0" dirty="0">
                  <a:ln>
                    <a:noFill/>
                  </a:ln>
                  <a:solidFill>
                    <a:srgbClr val="737572"/>
                  </a:solidFill>
                  <a:effectLst/>
                  <a:uLnTx/>
                  <a:uFillTx/>
                  <a:latin typeface="Arial"/>
                  <a:ea typeface="ＭＳ Ｐゴシック" charset="-128"/>
                  <a:cs typeface="+mn-cs"/>
                </a:endParaRPr>
              </a:p>
            </p:txBody>
          </p:sp>
          <p:cxnSp>
            <p:nvCxnSpPr>
              <p:cNvPr id="127" name="Straight Connector 126">
                <a:extLst>
                  <a:ext uri="{FF2B5EF4-FFF2-40B4-BE49-F238E27FC236}">
                    <a16:creationId xmlns:a16="http://schemas.microsoft.com/office/drawing/2014/main" id="{7378EB1F-54EE-4536-B8B5-BF637953366E}"/>
                  </a:ext>
                </a:extLst>
              </p:cNvPr>
              <p:cNvCxnSpPr>
                <a:cxnSpLocks/>
                <a:stCxn id="128" idx="4"/>
                <a:endCxn id="105" idx="0"/>
              </p:cNvCxnSpPr>
              <p:nvPr/>
            </p:nvCxnSpPr>
            <p:spPr>
              <a:xfrm flipH="1">
                <a:off x="1601355" y="3761215"/>
                <a:ext cx="1100" cy="273538"/>
              </a:xfrm>
              <a:prstGeom prst="line">
                <a:avLst/>
              </a:prstGeom>
              <a:grpFill/>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8" name="Circle: Hollow 127">
                <a:extLst>
                  <a:ext uri="{FF2B5EF4-FFF2-40B4-BE49-F238E27FC236}">
                    <a16:creationId xmlns:a16="http://schemas.microsoft.com/office/drawing/2014/main" id="{180D4FE0-3954-4E95-9F5D-E215A7142472}"/>
                  </a:ext>
                </a:extLst>
              </p:cNvPr>
              <p:cNvSpPr>
                <a:spLocks noChangeAspect="1"/>
              </p:cNvSpPr>
              <p:nvPr/>
            </p:nvSpPr>
            <p:spPr>
              <a:xfrm>
                <a:off x="1245839" y="3047983"/>
                <a:ext cx="713232" cy="713232"/>
              </a:xfrm>
              <a:prstGeom prst="donut">
                <a:avLst>
                  <a:gd name="adj" fmla="val 14402"/>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grpSp>
      </p:grpSp>
      <p:grpSp>
        <p:nvGrpSpPr>
          <p:cNvPr id="129" name="Group 128">
            <a:extLst>
              <a:ext uri="{FF2B5EF4-FFF2-40B4-BE49-F238E27FC236}">
                <a16:creationId xmlns:a16="http://schemas.microsoft.com/office/drawing/2014/main" id="{68DD390D-D1B9-4A84-83A5-BFD5C1453A72}"/>
              </a:ext>
            </a:extLst>
          </p:cNvPr>
          <p:cNvGrpSpPr/>
          <p:nvPr/>
        </p:nvGrpSpPr>
        <p:grpSpPr>
          <a:xfrm>
            <a:off x="2312180" y="2112311"/>
            <a:ext cx="723563" cy="1469441"/>
            <a:chOff x="1973592" y="2723855"/>
            <a:chExt cx="805782" cy="1636415"/>
          </a:xfrm>
        </p:grpSpPr>
        <p:grpSp>
          <p:nvGrpSpPr>
            <p:cNvPr id="130" name="Group 129">
              <a:extLst>
                <a:ext uri="{FF2B5EF4-FFF2-40B4-BE49-F238E27FC236}">
                  <a16:creationId xmlns:a16="http://schemas.microsoft.com/office/drawing/2014/main" id="{017023D8-9DFF-43EF-A26B-8D00512744B6}"/>
                </a:ext>
              </a:extLst>
            </p:cNvPr>
            <p:cNvGrpSpPr/>
            <p:nvPr/>
          </p:nvGrpSpPr>
          <p:grpSpPr>
            <a:xfrm>
              <a:off x="1973592" y="3242656"/>
              <a:ext cx="713232" cy="1117614"/>
              <a:chOff x="1245839" y="3047983"/>
              <a:chExt cx="713232" cy="1117614"/>
            </a:xfrm>
            <a:solidFill>
              <a:schemeClr val="tx2"/>
            </a:solidFill>
          </p:grpSpPr>
          <p:sp>
            <p:nvSpPr>
              <p:cNvPr id="132" name="Freeform 148">
                <a:extLst>
                  <a:ext uri="{FF2B5EF4-FFF2-40B4-BE49-F238E27FC236}">
                    <a16:creationId xmlns:a16="http://schemas.microsoft.com/office/drawing/2014/main" id="{2C2BD6F9-2981-4EFD-9DC7-EEEF597BD66B}"/>
                  </a:ext>
                </a:extLst>
              </p:cNvPr>
              <p:cNvSpPr>
                <a:spLocks noChangeArrowheads="1"/>
              </p:cNvSpPr>
              <p:nvPr/>
            </p:nvSpPr>
            <p:spPr bwMode="auto">
              <a:xfrm>
                <a:off x="1536552" y="4034753"/>
                <a:ext cx="130845" cy="130844"/>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grpFill/>
              <a:ln>
                <a:noFill/>
              </a:ln>
              <a:effectLst/>
            </p:spPr>
            <p:txBody>
              <a:bodyPr wrap="none" anchor="ctr"/>
              <a:lstStyle/>
              <a:p>
                <a:pPr marL="0" marR="0" lvl="0" indent="0" algn="l" defTabSz="685846" rtl="0" eaLnBrk="1" fontAlgn="auto" latinLnBrk="0" hangingPunct="1">
                  <a:lnSpc>
                    <a:spcPct val="100000"/>
                  </a:lnSpc>
                  <a:spcBef>
                    <a:spcPts val="0"/>
                  </a:spcBef>
                  <a:spcAft>
                    <a:spcPts val="0"/>
                  </a:spcAft>
                  <a:buClrTx/>
                  <a:buSzTx/>
                  <a:buFontTx/>
                  <a:buNone/>
                  <a:tabLst/>
                  <a:defRPr/>
                </a:pPr>
                <a:endParaRPr kumimoji="0" lang="en-US" sz="2449" b="0" i="0" u="none" strike="noStrike" kern="0" cap="none" spc="0" normalizeH="0" baseline="0" noProof="0" dirty="0">
                  <a:ln>
                    <a:noFill/>
                  </a:ln>
                  <a:solidFill>
                    <a:srgbClr val="737572"/>
                  </a:solidFill>
                  <a:effectLst/>
                  <a:uLnTx/>
                  <a:uFillTx/>
                  <a:latin typeface="Arial"/>
                  <a:ea typeface="ＭＳ Ｐゴシック" charset="-128"/>
                  <a:cs typeface="+mn-cs"/>
                </a:endParaRPr>
              </a:p>
            </p:txBody>
          </p:sp>
          <p:cxnSp>
            <p:nvCxnSpPr>
              <p:cNvPr id="133" name="Straight Connector 132">
                <a:extLst>
                  <a:ext uri="{FF2B5EF4-FFF2-40B4-BE49-F238E27FC236}">
                    <a16:creationId xmlns:a16="http://schemas.microsoft.com/office/drawing/2014/main" id="{5B7B61B6-3A0C-4392-9978-4BFE3A48AD8A}"/>
                  </a:ext>
                </a:extLst>
              </p:cNvPr>
              <p:cNvCxnSpPr>
                <a:cxnSpLocks/>
                <a:stCxn id="134" idx="4"/>
                <a:endCxn id="132" idx="0"/>
              </p:cNvCxnSpPr>
              <p:nvPr/>
            </p:nvCxnSpPr>
            <p:spPr>
              <a:xfrm flipH="1">
                <a:off x="1601355" y="3761215"/>
                <a:ext cx="1100" cy="273538"/>
              </a:xfrm>
              <a:prstGeom prst="line">
                <a:avLst/>
              </a:prstGeom>
              <a:grp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Circle: Hollow 133">
                <a:extLst>
                  <a:ext uri="{FF2B5EF4-FFF2-40B4-BE49-F238E27FC236}">
                    <a16:creationId xmlns:a16="http://schemas.microsoft.com/office/drawing/2014/main" id="{72692844-A02A-4AB6-93D2-022F87C7ECD9}"/>
                  </a:ext>
                </a:extLst>
              </p:cNvPr>
              <p:cNvSpPr>
                <a:spLocks noChangeAspect="1"/>
              </p:cNvSpPr>
              <p:nvPr/>
            </p:nvSpPr>
            <p:spPr>
              <a:xfrm>
                <a:off x="1245839" y="3047983"/>
                <a:ext cx="713232" cy="713232"/>
              </a:xfrm>
              <a:prstGeom prst="donut">
                <a:avLst>
                  <a:gd name="adj" fmla="val 14402"/>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grpSp>
        <p:sp>
          <p:nvSpPr>
            <p:cNvPr id="131" name="TextBox 130">
              <a:extLst>
                <a:ext uri="{FF2B5EF4-FFF2-40B4-BE49-F238E27FC236}">
                  <a16:creationId xmlns:a16="http://schemas.microsoft.com/office/drawing/2014/main" id="{5861D972-17DA-4882-AC1C-86CD5E14C3ED}"/>
                </a:ext>
              </a:extLst>
            </p:cNvPr>
            <p:cNvSpPr txBox="1"/>
            <p:nvPr/>
          </p:nvSpPr>
          <p:spPr>
            <a:xfrm>
              <a:off x="2048824" y="2723855"/>
              <a:ext cx="730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C712E"/>
                  </a:solidFill>
                  <a:effectLst/>
                  <a:uLnTx/>
                  <a:uFillTx/>
                  <a:latin typeface="Roboto" panose="02000000000000000000" pitchFamily="2" charset="0"/>
                  <a:ea typeface="Roboto" panose="02000000000000000000" pitchFamily="2" charset="0"/>
                  <a:cs typeface="Roboto" panose="02000000000000000000" pitchFamily="2" charset="0"/>
                </a:rPr>
                <a:t>‘15 </a:t>
              </a:r>
              <a:endParaRPr kumimoji="0" lang="en-US" sz="1800" b="0" i="0" u="none" strike="noStrike" kern="1200" cap="none" spc="0" normalizeH="0" baseline="0" noProof="0" dirty="0">
                <a:ln>
                  <a:noFill/>
                </a:ln>
                <a:solidFill>
                  <a:srgbClr val="353435"/>
                </a:solidFill>
                <a:effectLst/>
                <a:uLnTx/>
                <a:uFillTx/>
                <a:latin typeface="Roboto"/>
                <a:ea typeface="ＭＳ Ｐゴシック" charset="-128"/>
                <a:cs typeface="+mn-cs"/>
              </a:endParaRPr>
            </a:p>
          </p:txBody>
        </p:sp>
      </p:grpSp>
      <p:grpSp>
        <p:nvGrpSpPr>
          <p:cNvPr id="135" name="Group 134">
            <a:extLst>
              <a:ext uri="{FF2B5EF4-FFF2-40B4-BE49-F238E27FC236}">
                <a16:creationId xmlns:a16="http://schemas.microsoft.com/office/drawing/2014/main" id="{7A7ECB84-7C38-464B-8B89-B51DEA91EC67}"/>
              </a:ext>
            </a:extLst>
          </p:cNvPr>
          <p:cNvGrpSpPr/>
          <p:nvPr/>
        </p:nvGrpSpPr>
        <p:grpSpPr>
          <a:xfrm>
            <a:off x="4706007" y="2130016"/>
            <a:ext cx="640456" cy="1464829"/>
            <a:chOff x="3751598" y="2723855"/>
            <a:chExt cx="713232" cy="1631280"/>
          </a:xfrm>
        </p:grpSpPr>
        <p:grpSp>
          <p:nvGrpSpPr>
            <p:cNvPr id="136" name="Group 135">
              <a:extLst>
                <a:ext uri="{FF2B5EF4-FFF2-40B4-BE49-F238E27FC236}">
                  <a16:creationId xmlns:a16="http://schemas.microsoft.com/office/drawing/2014/main" id="{D4A47EAA-629F-49AD-B05B-0DD78116B9C4}"/>
                </a:ext>
              </a:extLst>
            </p:cNvPr>
            <p:cNvGrpSpPr/>
            <p:nvPr/>
          </p:nvGrpSpPr>
          <p:grpSpPr>
            <a:xfrm>
              <a:off x="3751598" y="3237521"/>
              <a:ext cx="713232" cy="1117614"/>
              <a:chOff x="1245839" y="3047983"/>
              <a:chExt cx="713232" cy="1117614"/>
            </a:xfrm>
            <a:solidFill>
              <a:schemeClr val="tx2"/>
            </a:solidFill>
          </p:grpSpPr>
          <p:sp>
            <p:nvSpPr>
              <p:cNvPr id="138" name="Freeform 148">
                <a:extLst>
                  <a:ext uri="{FF2B5EF4-FFF2-40B4-BE49-F238E27FC236}">
                    <a16:creationId xmlns:a16="http://schemas.microsoft.com/office/drawing/2014/main" id="{92CA64A7-B8BD-49C5-ABBA-0ED09A03F4C9}"/>
                  </a:ext>
                </a:extLst>
              </p:cNvPr>
              <p:cNvSpPr>
                <a:spLocks noChangeArrowheads="1"/>
              </p:cNvSpPr>
              <p:nvPr/>
            </p:nvSpPr>
            <p:spPr bwMode="auto">
              <a:xfrm>
                <a:off x="1536552" y="4034753"/>
                <a:ext cx="130845" cy="130844"/>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grpFill/>
              <a:ln>
                <a:noFill/>
              </a:ln>
              <a:effectLst/>
            </p:spPr>
            <p:txBody>
              <a:bodyPr wrap="none" anchor="ctr"/>
              <a:lstStyle/>
              <a:p>
                <a:pPr marL="0" marR="0" lvl="0" indent="0" algn="l" defTabSz="685846" rtl="0" eaLnBrk="1" fontAlgn="auto" latinLnBrk="0" hangingPunct="1">
                  <a:lnSpc>
                    <a:spcPct val="100000"/>
                  </a:lnSpc>
                  <a:spcBef>
                    <a:spcPts val="0"/>
                  </a:spcBef>
                  <a:spcAft>
                    <a:spcPts val="0"/>
                  </a:spcAft>
                  <a:buClrTx/>
                  <a:buSzTx/>
                  <a:buFontTx/>
                  <a:buNone/>
                  <a:tabLst/>
                  <a:defRPr/>
                </a:pPr>
                <a:endParaRPr kumimoji="0" lang="en-US" sz="2449" b="0" i="0" u="none" strike="noStrike" kern="0" cap="none" spc="0" normalizeH="0" baseline="0" noProof="0" dirty="0">
                  <a:ln>
                    <a:noFill/>
                  </a:ln>
                  <a:solidFill>
                    <a:srgbClr val="737572"/>
                  </a:solidFill>
                  <a:effectLst/>
                  <a:uLnTx/>
                  <a:uFillTx/>
                  <a:latin typeface="Arial"/>
                  <a:ea typeface="ＭＳ Ｐゴシック" charset="-128"/>
                  <a:cs typeface="+mn-cs"/>
                </a:endParaRPr>
              </a:p>
            </p:txBody>
          </p:sp>
          <p:cxnSp>
            <p:nvCxnSpPr>
              <p:cNvPr id="139" name="Straight Connector 138">
                <a:extLst>
                  <a:ext uri="{FF2B5EF4-FFF2-40B4-BE49-F238E27FC236}">
                    <a16:creationId xmlns:a16="http://schemas.microsoft.com/office/drawing/2014/main" id="{3A5236F5-1DF6-40FA-993C-A1E2F8D0D13D}"/>
                  </a:ext>
                </a:extLst>
              </p:cNvPr>
              <p:cNvCxnSpPr>
                <a:cxnSpLocks/>
                <a:stCxn id="140" idx="4"/>
                <a:endCxn id="138" idx="0"/>
              </p:cNvCxnSpPr>
              <p:nvPr/>
            </p:nvCxnSpPr>
            <p:spPr>
              <a:xfrm flipH="1">
                <a:off x="1601355" y="3761215"/>
                <a:ext cx="1100" cy="273538"/>
              </a:xfrm>
              <a:prstGeom prst="line">
                <a:avLst/>
              </a:prstGeom>
              <a:grp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0" name="Circle: Hollow 139">
                <a:extLst>
                  <a:ext uri="{FF2B5EF4-FFF2-40B4-BE49-F238E27FC236}">
                    <a16:creationId xmlns:a16="http://schemas.microsoft.com/office/drawing/2014/main" id="{3C44236E-8824-4DEE-BBDC-6E027F2B59BD}"/>
                  </a:ext>
                </a:extLst>
              </p:cNvPr>
              <p:cNvSpPr>
                <a:spLocks noChangeAspect="1"/>
              </p:cNvSpPr>
              <p:nvPr/>
            </p:nvSpPr>
            <p:spPr>
              <a:xfrm>
                <a:off x="1245839" y="3047983"/>
                <a:ext cx="713232" cy="713232"/>
              </a:xfrm>
              <a:prstGeom prst="donut">
                <a:avLst>
                  <a:gd name="adj" fmla="val 14402"/>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grpSp>
        <p:sp>
          <p:nvSpPr>
            <p:cNvPr id="137" name="TextBox 136">
              <a:extLst>
                <a:ext uri="{FF2B5EF4-FFF2-40B4-BE49-F238E27FC236}">
                  <a16:creationId xmlns:a16="http://schemas.microsoft.com/office/drawing/2014/main" id="{C766B6C9-D2B0-4470-87AF-CE47EECAA62B}"/>
                </a:ext>
              </a:extLst>
            </p:cNvPr>
            <p:cNvSpPr txBox="1"/>
            <p:nvPr/>
          </p:nvSpPr>
          <p:spPr>
            <a:xfrm>
              <a:off x="3820743" y="2723855"/>
              <a:ext cx="5749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C712E"/>
                  </a:solidFill>
                  <a:effectLst/>
                  <a:uLnTx/>
                  <a:uFillTx/>
                  <a:latin typeface="Roboto" panose="02000000000000000000" pitchFamily="2" charset="0"/>
                  <a:ea typeface="Roboto" panose="02000000000000000000" pitchFamily="2" charset="0"/>
                  <a:cs typeface="Roboto" panose="02000000000000000000" pitchFamily="2" charset="0"/>
                </a:rPr>
                <a:t>‘17</a:t>
              </a:r>
              <a:endParaRPr kumimoji="0" lang="en-US" sz="1800" b="0" i="0" u="none" strike="noStrike" kern="1200" cap="none" spc="0" normalizeH="0" baseline="0" noProof="0" dirty="0">
                <a:ln>
                  <a:noFill/>
                </a:ln>
                <a:solidFill>
                  <a:srgbClr val="353435"/>
                </a:solidFill>
                <a:effectLst/>
                <a:uLnTx/>
                <a:uFillTx/>
                <a:latin typeface="Roboto"/>
                <a:ea typeface="ＭＳ Ｐゴシック" charset="-128"/>
                <a:cs typeface="+mn-cs"/>
              </a:endParaRPr>
            </a:p>
          </p:txBody>
        </p:sp>
      </p:grpSp>
      <p:grpSp>
        <p:nvGrpSpPr>
          <p:cNvPr id="141" name="Group 140">
            <a:extLst>
              <a:ext uri="{FF2B5EF4-FFF2-40B4-BE49-F238E27FC236}">
                <a16:creationId xmlns:a16="http://schemas.microsoft.com/office/drawing/2014/main" id="{F4F6B4F1-F689-4A87-9283-F124125053FE}"/>
              </a:ext>
            </a:extLst>
          </p:cNvPr>
          <p:cNvGrpSpPr/>
          <p:nvPr/>
        </p:nvGrpSpPr>
        <p:grpSpPr>
          <a:xfrm>
            <a:off x="9165315" y="2084824"/>
            <a:ext cx="640456" cy="1512153"/>
            <a:chOff x="9568457" y="2678561"/>
            <a:chExt cx="713232" cy="1683981"/>
          </a:xfrm>
        </p:grpSpPr>
        <p:sp>
          <p:nvSpPr>
            <p:cNvPr id="142" name="TextBox 141">
              <a:extLst>
                <a:ext uri="{FF2B5EF4-FFF2-40B4-BE49-F238E27FC236}">
                  <a16:creationId xmlns:a16="http://schemas.microsoft.com/office/drawing/2014/main" id="{1124CC9F-0A3E-4AC3-A08D-EF9BF9AFBDB1}"/>
                </a:ext>
              </a:extLst>
            </p:cNvPr>
            <p:cNvSpPr txBox="1"/>
            <p:nvPr/>
          </p:nvSpPr>
          <p:spPr bwMode="auto">
            <a:xfrm>
              <a:off x="9596918" y="2678561"/>
              <a:ext cx="524503"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712E"/>
                  </a:solidFill>
                  <a:effectLst/>
                  <a:uLnTx/>
                  <a:uFillTx/>
                  <a:latin typeface="Roboto" panose="02000000000000000000" pitchFamily="2" charset="0"/>
                  <a:ea typeface="Roboto" panose="02000000000000000000" pitchFamily="2" charset="0"/>
                  <a:cs typeface="Roboto" panose="02000000000000000000" pitchFamily="2" charset="0"/>
                </a:rPr>
                <a:t>‘21</a:t>
              </a:r>
            </a:p>
          </p:txBody>
        </p:sp>
        <p:grpSp>
          <p:nvGrpSpPr>
            <p:cNvPr id="143" name="Group 142">
              <a:extLst>
                <a:ext uri="{FF2B5EF4-FFF2-40B4-BE49-F238E27FC236}">
                  <a16:creationId xmlns:a16="http://schemas.microsoft.com/office/drawing/2014/main" id="{C6B5380D-4C0F-4A51-A481-FD710CCBF54D}"/>
                </a:ext>
              </a:extLst>
            </p:cNvPr>
            <p:cNvGrpSpPr/>
            <p:nvPr/>
          </p:nvGrpSpPr>
          <p:grpSpPr>
            <a:xfrm>
              <a:off x="9568457" y="3244928"/>
              <a:ext cx="713232" cy="1117614"/>
              <a:chOff x="1245839" y="3047983"/>
              <a:chExt cx="713232" cy="1117614"/>
            </a:xfrm>
            <a:solidFill>
              <a:schemeClr val="tx2"/>
            </a:solidFill>
          </p:grpSpPr>
          <p:sp>
            <p:nvSpPr>
              <p:cNvPr id="144" name="Freeform 148">
                <a:extLst>
                  <a:ext uri="{FF2B5EF4-FFF2-40B4-BE49-F238E27FC236}">
                    <a16:creationId xmlns:a16="http://schemas.microsoft.com/office/drawing/2014/main" id="{EF1D3CC1-1FEA-4998-9C20-C138132272D8}"/>
                  </a:ext>
                </a:extLst>
              </p:cNvPr>
              <p:cNvSpPr>
                <a:spLocks noChangeArrowheads="1"/>
              </p:cNvSpPr>
              <p:nvPr/>
            </p:nvSpPr>
            <p:spPr bwMode="auto">
              <a:xfrm>
                <a:off x="1536552" y="4034753"/>
                <a:ext cx="130845" cy="130844"/>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grpFill/>
              <a:ln>
                <a:noFill/>
              </a:ln>
              <a:effectLst/>
            </p:spPr>
            <p:txBody>
              <a:bodyPr wrap="none" anchor="ctr"/>
              <a:lstStyle/>
              <a:p>
                <a:pPr marL="0" marR="0" lvl="0" indent="0" algn="l" defTabSz="685846" rtl="0" eaLnBrk="1" fontAlgn="auto" latinLnBrk="0" hangingPunct="1">
                  <a:lnSpc>
                    <a:spcPct val="100000"/>
                  </a:lnSpc>
                  <a:spcBef>
                    <a:spcPts val="0"/>
                  </a:spcBef>
                  <a:spcAft>
                    <a:spcPts val="0"/>
                  </a:spcAft>
                  <a:buClrTx/>
                  <a:buSzTx/>
                  <a:buFontTx/>
                  <a:buNone/>
                  <a:tabLst/>
                  <a:defRPr/>
                </a:pPr>
                <a:endParaRPr kumimoji="0" lang="en-US" sz="2449" b="0" i="0" u="none" strike="noStrike" kern="0" cap="none" spc="0" normalizeH="0" baseline="0" noProof="0" dirty="0">
                  <a:ln>
                    <a:noFill/>
                  </a:ln>
                  <a:solidFill>
                    <a:srgbClr val="737572"/>
                  </a:solidFill>
                  <a:effectLst/>
                  <a:uLnTx/>
                  <a:uFillTx/>
                  <a:latin typeface="Arial"/>
                  <a:ea typeface="ＭＳ Ｐゴシック" charset="-128"/>
                  <a:cs typeface="+mn-cs"/>
                </a:endParaRPr>
              </a:p>
            </p:txBody>
          </p:sp>
          <p:cxnSp>
            <p:nvCxnSpPr>
              <p:cNvPr id="145" name="Straight Connector 144">
                <a:extLst>
                  <a:ext uri="{FF2B5EF4-FFF2-40B4-BE49-F238E27FC236}">
                    <a16:creationId xmlns:a16="http://schemas.microsoft.com/office/drawing/2014/main" id="{F560F32D-9E27-4DF7-859C-C5C86EC8ABCF}"/>
                  </a:ext>
                </a:extLst>
              </p:cNvPr>
              <p:cNvCxnSpPr>
                <a:cxnSpLocks/>
                <a:stCxn id="146" idx="4"/>
                <a:endCxn id="144" idx="0"/>
              </p:cNvCxnSpPr>
              <p:nvPr/>
            </p:nvCxnSpPr>
            <p:spPr>
              <a:xfrm flipH="1">
                <a:off x="1601355" y="3761215"/>
                <a:ext cx="1100" cy="273538"/>
              </a:xfrm>
              <a:prstGeom prst="line">
                <a:avLst/>
              </a:prstGeom>
              <a:grp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6" name="Circle: Hollow 145">
                <a:extLst>
                  <a:ext uri="{FF2B5EF4-FFF2-40B4-BE49-F238E27FC236}">
                    <a16:creationId xmlns:a16="http://schemas.microsoft.com/office/drawing/2014/main" id="{B59633D0-C435-4DC9-875A-B14C5B06272B}"/>
                  </a:ext>
                </a:extLst>
              </p:cNvPr>
              <p:cNvSpPr>
                <a:spLocks noChangeAspect="1"/>
              </p:cNvSpPr>
              <p:nvPr/>
            </p:nvSpPr>
            <p:spPr>
              <a:xfrm>
                <a:off x="1245839" y="3047983"/>
                <a:ext cx="713232" cy="713232"/>
              </a:xfrm>
              <a:prstGeom prst="donut">
                <a:avLst>
                  <a:gd name="adj" fmla="val 14402"/>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grpSp>
      </p:grpSp>
      <p:grpSp>
        <p:nvGrpSpPr>
          <p:cNvPr id="147" name="Group 146">
            <a:extLst>
              <a:ext uri="{FF2B5EF4-FFF2-40B4-BE49-F238E27FC236}">
                <a16:creationId xmlns:a16="http://schemas.microsoft.com/office/drawing/2014/main" id="{FC4CEE80-2DE6-4E73-BAC6-D64B02E1CB11}"/>
              </a:ext>
            </a:extLst>
          </p:cNvPr>
          <p:cNvGrpSpPr/>
          <p:nvPr/>
        </p:nvGrpSpPr>
        <p:grpSpPr>
          <a:xfrm>
            <a:off x="8059961" y="2084824"/>
            <a:ext cx="640456" cy="1508121"/>
            <a:chOff x="7810652" y="2683051"/>
            <a:chExt cx="713232" cy="1679491"/>
          </a:xfrm>
        </p:grpSpPr>
        <p:grpSp>
          <p:nvGrpSpPr>
            <p:cNvPr id="148" name="Group 147">
              <a:extLst>
                <a:ext uri="{FF2B5EF4-FFF2-40B4-BE49-F238E27FC236}">
                  <a16:creationId xmlns:a16="http://schemas.microsoft.com/office/drawing/2014/main" id="{4BEF99CE-1DA8-4254-AA3C-EEDB82CE31E5}"/>
                </a:ext>
              </a:extLst>
            </p:cNvPr>
            <p:cNvGrpSpPr/>
            <p:nvPr/>
          </p:nvGrpSpPr>
          <p:grpSpPr>
            <a:xfrm>
              <a:off x="7810652" y="3244928"/>
              <a:ext cx="713232" cy="1117614"/>
              <a:chOff x="1245839" y="3047983"/>
              <a:chExt cx="713232" cy="1117614"/>
            </a:xfrm>
            <a:solidFill>
              <a:schemeClr val="tx2"/>
            </a:solidFill>
          </p:grpSpPr>
          <p:sp>
            <p:nvSpPr>
              <p:cNvPr id="150" name="Freeform 148">
                <a:extLst>
                  <a:ext uri="{FF2B5EF4-FFF2-40B4-BE49-F238E27FC236}">
                    <a16:creationId xmlns:a16="http://schemas.microsoft.com/office/drawing/2014/main" id="{9DE5C871-F9A5-4005-8772-1B2952BA60CB}"/>
                  </a:ext>
                </a:extLst>
              </p:cNvPr>
              <p:cNvSpPr>
                <a:spLocks noChangeArrowheads="1"/>
              </p:cNvSpPr>
              <p:nvPr/>
            </p:nvSpPr>
            <p:spPr bwMode="auto">
              <a:xfrm>
                <a:off x="1536552" y="4034753"/>
                <a:ext cx="130845" cy="130844"/>
              </a:xfrm>
              <a:custGeom>
                <a:avLst/>
                <a:gdLst>
                  <a:gd name="T0" fmla="*/ 157 w 317"/>
                  <a:gd name="T1" fmla="*/ 0 h 317"/>
                  <a:gd name="T2" fmla="*/ 157 w 317"/>
                  <a:gd name="T3" fmla="*/ 0 h 317"/>
                  <a:gd name="T4" fmla="*/ 316 w 317"/>
                  <a:gd name="T5" fmla="*/ 157 h 317"/>
                  <a:gd name="T6" fmla="*/ 316 w 317"/>
                  <a:gd name="T7" fmla="*/ 157 h 317"/>
                  <a:gd name="T8" fmla="*/ 157 w 317"/>
                  <a:gd name="T9" fmla="*/ 316 h 317"/>
                  <a:gd name="T10" fmla="*/ 157 w 317"/>
                  <a:gd name="T11" fmla="*/ 316 h 317"/>
                  <a:gd name="T12" fmla="*/ 0 w 317"/>
                  <a:gd name="T13" fmla="*/ 157 h 317"/>
                  <a:gd name="T14" fmla="*/ 0 w 317"/>
                  <a:gd name="T15" fmla="*/ 157 h 317"/>
                  <a:gd name="T16" fmla="*/ 157 w 317"/>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317">
                    <a:moveTo>
                      <a:pt x="157" y="0"/>
                    </a:moveTo>
                    <a:lnTo>
                      <a:pt x="157" y="0"/>
                    </a:lnTo>
                    <a:cubicBezTo>
                      <a:pt x="245" y="0"/>
                      <a:pt x="316" y="71"/>
                      <a:pt x="316" y="157"/>
                    </a:cubicBezTo>
                    <a:lnTo>
                      <a:pt x="316" y="157"/>
                    </a:lnTo>
                    <a:cubicBezTo>
                      <a:pt x="316" y="245"/>
                      <a:pt x="245" y="316"/>
                      <a:pt x="157" y="316"/>
                    </a:cubicBezTo>
                    <a:lnTo>
                      <a:pt x="157" y="316"/>
                    </a:lnTo>
                    <a:cubicBezTo>
                      <a:pt x="70" y="316"/>
                      <a:pt x="0" y="245"/>
                      <a:pt x="0" y="157"/>
                    </a:cubicBezTo>
                    <a:lnTo>
                      <a:pt x="0" y="157"/>
                    </a:lnTo>
                    <a:cubicBezTo>
                      <a:pt x="0" y="71"/>
                      <a:pt x="70" y="0"/>
                      <a:pt x="157" y="0"/>
                    </a:cubicBezTo>
                  </a:path>
                </a:pathLst>
              </a:custGeom>
              <a:solidFill>
                <a:schemeClr val="bg1">
                  <a:lumMod val="85000"/>
                </a:schemeClr>
              </a:solidFill>
              <a:ln>
                <a:noFill/>
              </a:ln>
              <a:effectLst/>
            </p:spPr>
            <p:txBody>
              <a:bodyPr wrap="none" anchor="ctr"/>
              <a:lstStyle/>
              <a:p>
                <a:pPr marL="0" marR="0" lvl="0" indent="0" algn="l" defTabSz="685846" rtl="0" eaLnBrk="1" fontAlgn="auto" latinLnBrk="0" hangingPunct="1">
                  <a:lnSpc>
                    <a:spcPct val="100000"/>
                  </a:lnSpc>
                  <a:spcBef>
                    <a:spcPts val="0"/>
                  </a:spcBef>
                  <a:spcAft>
                    <a:spcPts val="0"/>
                  </a:spcAft>
                  <a:buClrTx/>
                  <a:buSzTx/>
                  <a:buFontTx/>
                  <a:buNone/>
                  <a:tabLst/>
                  <a:defRPr/>
                </a:pPr>
                <a:endParaRPr kumimoji="0" lang="en-US" sz="2449" b="0" i="0" u="none" strike="noStrike" kern="0" cap="none" spc="0" normalizeH="0" baseline="0" noProof="0" dirty="0">
                  <a:ln>
                    <a:noFill/>
                  </a:ln>
                  <a:solidFill>
                    <a:srgbClr val="737572"/>
                  </a:solidFill>
                  <a:effectLst/>
                  <a:uLnTx/>
                  <a:uFillTx/>
                  <a:latin typeface="Arial"/>
                  <a:ea typeface="ＭＳ Ｐゴシック" charset="-128"/>
                  <a:cs typeface="+mn-cs"/>
                </a:endParaRPr>
              </a:p>
            </p:txBody>
          </p:sp>
          <p:cxnSp>
            <p:nvCxnSpPr>
              <p:cNvPr id="151" name="Straight Connector 150">
                <a:extLst>
                  <a:ext uri="{FF2B5EF4-FFF2-40B4-BE49-F238E27FC236}">
                    <a16:creationId xmlns:a16="http://schemas.microsoft.com/office/drawing/2014/main" id="{BB16017F-C59B-4FFA-A3E1-17390643ECD5}"/>
                  </a:ext>
                </a:extLst>
              </p:cNvPr>
              <p:cNvCxnSpPr>
                <a:cxnSpLocks/>
                <a:stCxn id="152" idx="4"/>
                <a:endCxn id="150" idx="0"/>
              </p:cNvCxnSpPr>
              <p:nvPr/>
            </p:nvCxnSpPr>
            <p:spPr>
              <a:xfrm flipH="1">
                <a:off x="1601355" y="3761215"/>
                <a:ext cx="1100" cy="273538"/>
              </a:xfrm>
              <a:prstGeom prst="line">
                <a:avLst/>
              </a:prstGeom>
              <a:grpFill/>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2" name="Circle: Hollow 151">
                <a:extLst>
                  <a:ext uri="{FF2B5EF4-FFF2-40B4-BE49-F238E27FC236}">
                    <a16:creationId xmlns:a16="http://schemas.microsoft.com/office/drawing/2014/main" id="{F83F00CE-FC30-4153-8E5C-541471CE4D55}"/>
                  </a:ext>
                </a:extLst>
              </p:cNvPr>
              <p:cNvSpPr>
                <a:spLocks noChangeAspect="1"/>
              </p:cNvSpPr>
              <p:nvPr/>
            </p:nvSpPr>
            <p:spPr>
              <a:xfrm>
                <a:off x="1245839" y="3047983"/>
                <a:ext cx="713232" cy="713232"/>
              </a:xfrm>
              <a:prstGeom prst="donut">
                <a:avLst>
                  <a:gd name="adj" fmla="val 14402"/>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grpSp>
        <p:sp>
          <p:nvSpPr>
            <p:cNvPr id="149" name="TextBox 148">
              <a:extLst>
                <a:ext uri="{FF2B5EF4-FFF2-40B4-BE49-F238E27FC236}">
                  <a16:creationId xmlns:a16="http://schemas.microsoft.com/office/drawing/2014/main" id="{D24DB6AF-5474-4584-8F00-A383E700FB58}"/>
                </a:ext>
              </a:extLst>
            </p:cNvPr>
            <p:cNvSpPr txBox="1"/>
            <p:nvPr/>
          </p:nvSpPr>
          <p:spPr bwMode="auto">
            <a:xfrm>
              <a:off x="7830649" y="2683051"/>
              <a:ext cx="584104" cy="44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lumMod val="85000"/>
                    </a:schemeClr>
                  </a:solidFill>
                  <a:effectLst/>
                  <a:uLnTx/>
                  <a:uFillTx/>
                  <a:latin typeface="Roboto" panose="02000000000000000000" pitchFamily="2" charset="0"/>
                  <a:ea typeface="Roboto" panose="02000000000000000000" pitchFamily="2" charset="0"/>
                  <a:cs typeface="Roboto" panose="02000000000000000000" pitchFamily="2" charset="0"/>
                </a:rPr>
                <a:t>‘20</a:t>
              </a:r>
            </a:p>
          </p:txBody>
        </p:sp>
      </p:grpSp>
      <p:sp>
        <p:nvSpPr>
          <p:cNvPr id="153" name="TextBox 152">
            <a:extLst>
              <a:ext uri="{FF2B5EF4-FFF2-40B4-BE49-F238E27FC236}">
                <a16:creationId xmlns:a16="http://schemas.microsoft.com/office/drawing/2014/main" id="{07E7ED70-78D9-4991-A571-5F1B0B3B80AF}"/>
              </a:ext>
            </a:extLst>
          </p:cNvPr>
          <p:cNvSpPr txBox="1"/>
          <p:nvPr/>
        </p:nvSpPr>
        <p:spPr bwMode="auto">
          <a:xfrm>
            <a:off x="3343466" y="3856336"/>
            <a:ext cx="1318630" cy="103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GenForward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1"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mn-cs"/>
              </a:rPr>
              <a:t>Racially and ethnically diverse young Americans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1"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mn-cs"/>
              </a:rPr>
              <a:t>(ages:18-34)</a:t>
            </a:r>
          </a:p>
        </p:txBody>
      </p:sp>
      <p:cxnSp>
        <p:nvCxnSpPr>
          <p:cNvPr id="154" name="Straight Connector 153">
            <a:extLst>
              <a:ext uri="{FF2B5EF4-FFF2-40B4-BE49-F238E27FC236}">
                <a16:creationId xmlns:a16="http://schemas.microsoft.com/office/drawing/2014/main" id="{D639F18D-0A84-4218-BE12-CE5D7D4835F7}"/>
              </a:ext>
            </a:extLst>
          </p:cNvPr>
          <p:cNvCxnSpPr>
            <a:cxnSpLocks/>
            <a:stCxn id="138" idx="4"/>
          </p:cNvCxnSpPr>
          <p:nvPr/>
        </p:nvCxnSpPr>
        <p:spPr>
          <a:xfrm flipH="1">
            <a:off x="5021632" y="3594474"/>
            <a:ext cx="3616" cy="85845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48732906-63FB-4E6D-8B6C-1676AE2FA84D}"/>
              </a:ext>
            </a:extLst>
          </p:cNvPr>
          <p:cNvSpPr txBox="1"/>
          <p:nvPr/>
        </p:nvSpPr>
        <p:spPr bwMode="auto">
          <a:xfrm>
            <a:off x="4800509" y="3790571"/>
            <a:ext cx="1787750" cy="430887"/>
          </a:xfrm>
          <a:prstGeom prst="rect">
            <a:avLst/>
          </a:prstGeom>
          <a:solidFill>
            <a:schemeClr val="bg1"/>
          </a:solidFill>
          <a:ln>
            <a:noFill/>
          </a:ln>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Spanish Recruitment Field Experiments </a:t>
            </a:r>
          </a:p>
        </p:txBody>
      </p:sp>
      <p:sp>
        <p:nvSpPr>
          <p:cNvPr id="156" name="Right Brace 155">
            <a:extLst>
              <a:ext uri="{FF2B5EF4-FFF2-40B4-BE49-F238E27FC236}">
                <a16:creationId xmlns:a16="http://schemas.microsoft.com/office/drawing/2014/main" id="{6BE1CCC7-3622-4816-A905-B4511FB5CA86}"/>
              </a:ext>
            </a:extLst>
          </p:cNvPr>
          <p:cNvSpPr/>
          <p:nvPr/>
        </p:nvSpPr>
        <p:spPr>
          <a:xfrm rot="5400000">
            <a:off x="5819590" y="1429317"/>
            <a:ext cx="298872" cy="9037725"/>
          </a:xfrm>
          <a:prstGeom prst="rightBrac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53435"/>
              </a:solidFill>
              <a:effectLst/>
              <a:uLnTx/>
              <a:uFillTx/>
              <a:latin typeface="Roboto"/>
              <a:ea typeface="+mn-ea"/>
              <a:cs typeface="+mn-cs"/>
            </a:endParaRPr>
          </a:p>
        </p:txBody>
      </p:sp>
      <p:sp>
        <p:nvSpPr>
          <p:cNvPr id="157" name="Right Brace 156">
            <a:extLst>
              <a:ext uri="{FF2B5EF4-FFF2-40B4-BE49-F238E27FC236}">
                <a16:creationId xmlns:a16="http://schemas.microsoft.com/office/drawing/2014/main" id="{7D2DAC18-ED8B-4A80-AF3E-8D929581948A}"/>
              </a:ext>
            </a:extLst>
          </p:cNvPr>
          <p:cNvSpPr/>
          <p:nvPr/>
        </p:nvSpPr>
        <p:spPr>
          <a:xfrm rot="5400000">
            <a:off x="9851229" y="4755475"/>
            <a:ext cx="280959" cy="1184475"/>
          </a:xfrm>
          <a:prstGeom prst="rightBrace">
            <a:avLst>
              <a:gd name="adj1" fmla="val 28267"/>
              <a:gd name="adj2"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75000"/>
                </a:schemeClr>
              </a:solidFill>
              <a:effectLst/>
              <a:uLnTx/>
              <a:uFillTx/>
              <a:latin typeface="Roboto"/>
              <a:ea typeface="+mn-ea"/>
              <a:cs typeface="+mn-cs"/>
            </a:endParaRPr>
          </a:p>
        </p:txBody>
      </p:sp>
      <p:sp>
        <p:nvSpPr>
          <p:cNvPr id="158" name="TextBox 157">
            <a:extLst>
              <a:ext uri="{FF2B5EF4-FFF2-40B4-BE49-F238E27FC236}">
                <a16:creationId xmlns:a16="http://schemas.microsoft.com/office/drawing/2014/main" id="{E16C2AD0-0738-4F4F-96D0-8285401102CF}"/>
              </a:ext>
            </a:extLst>
          </p:cNvPr>
          <p:cNvSpPr txBox="1"/>
          <p:nvPr/>
        </p:nvSpPr>
        <p:spPr bwMode="auto">
          <a:xfrm>
            <a:off x="9306241" y="5553479"/>
            <a:ext cx="1949058" cy="21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panose="02000000000000000000" pitchFamily="2" charset="0"/>
              </a:rPr>
              <a:t>NRFU Recruitment </a:t>
            </a:r>
          </a:p>
        </p:txBody>
      </p:sp>
      <p:sp>
        <p:nvSpPr>
          <p:cNvPr id="159" name="Right Brace 158">
            <a:extLst>
              <a:ext uri="{FF2B5EF4-FFF2-40B4-BE49-F238E27FC236}">
                <a16:creationId xmlns:a16="http://schemas.microsoft.com/office/drawing/2014/main" id="{91CA3CC1-9E82-4C9B-86FA-7215F25BDC48}"/>
              </a:ext>
            </a:extLst>
          </p:cNvPr>
          <p:cNvSpPr/>
          <p:nvPr/>
        </p:nvSpPr>
        <p:spPr>
          <a:xfrm rot="5400000">
            <a:off x="3650904" y="3021061"/>
            <a:ext cx="331486" cy="4730992"/>
          </a:xfrm>
          <a:prstGeom prst="rightBrace">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lumMod val="75000"/>
                </a:schemeClr>
              </a:solidFill>
              <a:effectLst/>
              <a:uLnTx/>
              <a:uFillTx/>
              <a:latin typeface="Roboto"/>
              <a:ea typeface="+mn-ea"/>
              <a:cs typeface="+mn-cs"/>
            </a:endParaRPr>
          </a:p>
        </p:txBody>
      </p:sp>
      <p:sp>
        <p:nvSpPr>
          <p:cNvPr id="160" name="TextBox 159">
            <a:extLst>
              <a:ext uri="{FF2B5EF4-FFF2-40B4-BE49-F238E27FC236}">
                <a16:creationId xmlns:a16="http://schemas.microsoft.com/office/drawing/2014/main" id="{C353AA84-FF57-4937-AC78-DF0E29DDEB30}"/>
              </a:ext>
            </a:extLst>
          </p:cNvPr>
          <p:cNvSpPr txBox="1"/>
          <p:nvPr/>
        </p:nvSpPr>
        <p:spPr bwMode="auto">
          <a:xfrm>
            <a:off x="3072574" y="5615254"/>
            <a:ext cx="1949058" cy="21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panose="02000000000000000000" pitchFamily="2" charset="0"/>
              </a:rPr>
              <a:t>NRFU Recruitment </a:t>
            </a:r>
          </a:p>
        </p:txBody>
      </p:sp>
      <p:sp>
        <p:nvSpPr>
          <p:cNvPr id="161" name="TextBox 160">
            <a:extLst>
              <a:ext uri="{FF2B5EF4-FFF2-40B4-BE49-F238E27FC236}">
                <a16:creationId xmlns:a16="http://schemas.microsoft.com/office/drawing/2014/main" id="{A3A56F13-DDB0-45C6-92A9-64901ADE63EB}"/>
              </a:ext>
            </a:extLst>
          </p:cNvPr>
          <p:cNvSpPr txBox="1"/>
          <p:nvPr/>
        </p:nvSpPr>
        <p:spPr bwMode="auto">
          <a:xfrm>
            <a:off x="4870294" y="4554883"/>
            <a:ext cx="1057580"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New Latino Panel</a:t>
            </a:r>
          </a:p>
        </p:txBody>
      </p:sp>
      <p:cxnSp>
        <p:nvCxnSpPr>
          <p:cNvPr id="162" name="Straight Connector 161">
            <a:extLst>
              <a:ext uri="{FF2B5EF4-FFF2-40B4-BE49-F238E27FC236}">
                <a16:creationId xmlns:a16="http://schemas.microsoft.com/office/drawing/2014/main" id="{F124163B-F2EE-4C35-8E23-4B541BF4E99B}"/>
              </a:ext>
            </a:extLst>
          </p:cNvPr>
          <p:cNvCxnSpPr>
            <a:cxnSpLocks/>
            <a:stCxn id="87" idx="4"/>
          </p:cNvCxnSpPr>
          <p:nvPr/>
        </p:nvCxnSpPr>
        <p:spPr>
          <a:xfrm flipH="1">
            <a:off x="10573526" y="3583665"/>
            <a:ext cx="9434" cy="75312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A3DA468-5134-4DA8-B77F-DF85582CA031}"/>
              </a:ext>
            </a:extLst>
          </p:cNvPr>
          <p:cNvCxnSpPr>
            <a:cxnSpLocks/>
            <a:stCxn id="144" idx="4"/>
          </p:cNvCxnSpPr>
          <p:nvPr/>
        </p:nvCxnSpPr>
        <p:spPr>
          <a:xfrm>
            <a:off x="9484556" y="3596606"/>
            <a:ext cx="987" cy="849213"/>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82A50145-32F0-4CE1-BDAD-DC26760E3554}"/>
              </a:ext>
            </a:extLst>
          </p:cNvPr>
          <p:cNvSpPr txBox="1"/>
          <p:nvPr/>
        </p:nvSpPr>
        <p:spPr bwMode="auto">
          <a:xfrm>
            <a:off x="8363844" y="3814574"/>
            <a:ext cx="2719572" cy="215444"/>
          </a:xfrm>
          <a:prstGeom prst="rect">
            <a:avLst/>
          </a:prstGeom>
          <a:solidFill>
            <a:schemeClr val="bg1"/>
          </a:solidFill>
          <a:ln>
            <a:noFill/>
          </a:ln>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Roboto" panose="02000000000000000000" pitchFamily="2" charset="0"/>
              </a:rPr>
              <a:t>Utilizing Big Data Classifiers</a:t>
            </a:r>
          </a:p>
        </p:txBody>
      </p:sp>
      <p:sp>
        <p:nvSpPr>
          <p:cNvPr id="165" name="TextBox 164">
            <a:extLst>
              <a:ext uri="{FF2B5EF4-FFF2-40B4-BE49-F238E27FC236}">
                <a16:creationId xmlns:a16="http://schemas.microsoft.com/office/drawing/2014/main" id="{15671A44-BC58-4E71-961D-14A3268E9C1D}"/>
              </a:ext>
            </a:extLst>
          </p:cNvPr>
          <p:cNvSpPr txBox="1"/>
          <p:nvPr/>
        </p:nvSpPr>
        <p:spPr bwMode="auto">
          <a:xfrm>
            <a:off x="10462794" y="4336791"/>
            <a:ext cx="79250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mn-cs"/>
              </a:rPr>
              <a:t>AANHPI Panel Pilot</a:t>
            </a:r>
          </a:p>
        </p:txBody>
      </p:sp>
      <p:sp>
        <p:nvSpPr>
          <p:cNvPr id="166" name="TextBox 165">
            <a:extLst>
              <a:ext uri="{FF2B5EF4-FFF2-40B4-BE49-F238E27FC236}">
                <a16:creationId xmlns:a16="http://schemas.microsoft.com/office/drawing/2014/main" id="{23E6FBB7-DA06-43C7-9183-4B98B83777EF}"/>
              </a:ext>
            </a:extLst>
          </p:cNvPr>
          <p:cNvSpPr txBox="1"/>
          <p:nvPr/>
        </p:nvSpPr>
        <p:spPr>
          <a:xfrm>
            <a:off x="8782352" y="4235979"/>
            <a:ext cx="1549859"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mn-cs"/>
              </a:rPr>
              <a:t>Foresight 50+</a:t>
            </a:r>
          </a:p>
        </p:txBody>
      </p:sp>
      <p:sp>
        <p:nvSpPr>
          <p:cNvPr id="167" name="TextBox 166">
            <a:extLst>
              <a:ext uri="{FF2B5EF4-FFF2-40B4-BE49-F238E27FC236}">
                <a16:creationId xmlns:a16="http://schemas.microsoft.com/office/drawing/2014/main" id="{1C5F1AE2-DB5C-43E5-A5F1-72BFAF922CEE}"/>
              </a:ext>
            </a:extLst>
          </p:cNvPr>
          <p:cNvSpPr txBox="1"/>
          <p:nvPr/>
        </p:nvSpPr>
        <p:spPr bwMode="auto">
          <a:xfrm>
            <a:off x="8502003" y="4619997"/>
            <a:ext cx="1994152" cy="43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mn-cs"/>
              </a:rPr>
              <a:t>Incentive Experiments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0" i="1" u="none" strike="noStrike" kern="1200" cap="none" spc="0" normalizeH="0" baseline="0" noProof="0" dirty="0">
                <a:ln>
                  <a:noFill/>
                </a:ln>
                <a:solidFill>
                  <a:schemeClr val="bg1">
                    <a:lumMod val="75000"/>
                  </a:schemeClr>
                </a:solidFill>
                <a:effectLst/>
                <a:uLnTx/>
                <a:uFillTx/>
                <a:latin typeface="Roboto" panose="02000000000000000000" pitchFamily="2" charset="0"/>
                <a:ea typeface="Roboto" panose="02000000000000000000" pitchFamily="2" charset="0"/>
                <a:cs typeface="+mn-cs"/>
              </a:rPr>
              <a:t>H2R segments</a:t>
            </a:r>
          </a:p>
        </p:txBody>
      </p:sp>
    </p:spTree>
    <p:extLst>
      <p:ext uri="{BB962C8B-B14F-4D97-AF65-F5344CB8AC3E}">
        <p14:creationId xmlns:p14="http://schemas.microsoft.com/office/powerpoint/2010/main" val="4108052883"/>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14E0-52ED-F3A8-03F3-3F432344BF32}"/>
              </a:ext>
            </a:extLst>
          </p:cNvPr>
          <p:cNvSpPr>
            <a:spLocks noGrp="1"/>
          </p:cNvSpPr>
          <p:nvPr>
            <p:ph type="title"/>
          </p:nvPr>
        </p:nvSpPr>
        <p:spPr/>
        <p:txBody>
          <a:bodyPr/>
          <a:lstStyle/>
          <a:p>
            <a:r>
              <a:rPr lang="en-US" dirty="0"/>
              <a:t>Building Panels: sampling</a:t>
            </a:r>
          </a:p>
        </p:txBody>
      </p:sp>
      <p:sp>
        <p:nvSpPr>
          <p:cNvPr id="9" name="Content Placeholder 3">
            <a:extLst>
              <a:ext uri="{FF2B5EF4-FFF2-40B4-BE49-F238E27FC236}">
                <a16:creationId xmlns:a16="http://schemas.microsoft.com/office/drawing/2014/main" id="{F6AF2D3E-6EFC-6078-0552-375713FA8A1A}"/>
              </a:ext>
            </a:extLst>
          </p:cNvPr>
          <p:cNvSpPr txBox="1">
            <a:spLocks/>
          </p:cNvSpPr>
          <p:nvPr/>
        </p:nvSpPr>
        <p:spPr>
          <a:xfrm>
            <a:off x="598205" y="701911"/>
            <a:ext cx="10069795" cy="548640"/>
          </a:xfrm>
          <a:prstGeom prst="rect">
            <a:avLst/>
          </a:prstGeom>
        </p:spPr>
        <p:txBody>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1" kern="1200">
                <a:solidFill>
                  <a:schemeClr val="tx1"/>
                </a:solidFill>
                <a:latin typeface="+mj-lt"/>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2"/>
                </a:solidFill>
              </a:rPr>
              <a:t>Impact of Big Data Classifier Sample Stratification on Recruiting</a:t>
            </a:r>
          </a:p>
        </p:txBody>
      </p:sp>
      <p:graphicFrame>
        <p:nvGraphicFramePr>
          <p:cNvPr id="5" name="Chart 4">
            <a:extLst>
              <a:ext uri="{FF2B5EF4-FFF2-40B4-BE49-F238E27FC236}">
                <a16:creationId xmlns:a16="http://schemas.microsoft.com/office/drawing/2014/main" id="{2614D892-A823-42F5-B026-EF79030E998F}"/>
              </a:ext>
            </a:extLst>
          </p:cNvPr>
          <p:cNvGraphicFramePr>
            <a:graphicFrameLocks/>
          </p:cNvGraphicFramePr>
          <p:nvPr/>
        </p:nvGraphicFramePr>
        <p:xfrm>
          <a:off x="523875" y="1466850"/>
          <a:ext cx="11287125" cy="481965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C861C958-7AB4-FF18-79D1-7BD679FFF992}"/>
              </a:ext>
            </a:extLst>
          </p:cNvPr>
          <p:cNvSpPr/>
          <p:nvPr/>
        </p:nvSpPr>
        <p:spPr>
          <a:xfrm>
            <a:off x="10616540" y="3298370"/>
            <a:ext cx="1300348" cy="285403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Tree>
    <p:extLst>
      <p:ext uri="{BB962C8B-B14F-4D97-AF65-F5344CB8AC3E}">
        <p14:creationId xmlns:p14="http://schemas.microsoft.com/office/powerpoint/2010/main" val="1154588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523BA6ED-36A5-4248-B668-0D41C4DCA5D2}"/>
              </a:ext>
            </a:extLst>
          </p:cNvPr>
          <p:cNvSpPr>
            <a:spLocks noGrp="1"/>
          </p:cNvSpPr>
          <p:nvPr>
            <p:ph type="title"/>
          </p:nvPr>
        </p:nvSpPr>
        <p:spPr>
          <a:xfrm>
            <a:off x="718445" y="21676"/>
            <a:ext cx="6885432" cy="548640"/>
          </a:xfrm>
        </p:spPr>
        <p:txBody>
          <a:bodyPr/>
          <a:lstStyle/>
          <a:p>
            <a:r>
              <a:rPr lang="en-US" dirty="0"/>
              <a:t>Building Panels: level of effort</a:t>
            </a:r>
          </a:p>
        </p:txBody>
      </p:sp>
      <p:graphicFrame>
        <p:nvGraphicFramePr>
          <p:cNvPr id="11" name="Content Placeholder 10">
            <a:extLst>
              <a:ext uri="{FF2B5EF4-FFF2-40B4-BE49-F238E27FC236}">
                <a16:creationId xmlns:a16="http://schemas.microsoft.com/office/drawing/2014/main" id="{68361A19-7BB1-4531-BBAE-03F146C35E62}"/>
              </a:ext>
            </a:extLst>
          </p:cNvPr>
          <p:cNvGraphicFramePr>
            <a:graphicFrameLocks noGrp="1"/>
          </p:cNvGraphicFramePr>
          <p:nvPr>
            <p:ph sz="quarter" idx="11"/>
            <p:extLst>
              <p:ext uri="{D42A27DB-BD31-4B8C-83A1-F6EECF244321}">
                <p14:modId xmlns:p14="http://schemas.microsoft.com/office/powerpoint/2010/main" val="2652436908"/>
              </p:ext>
            </p:extLst>
          </p:nvPr>
        </p:nvGraphicFramePr>
        <p:xfrm>
          <a:off x="943125" y="2932072"/>
          <a:ext cx="4498401" cy="2295480"/>
        </p:xfrm>
        <a:graphic>
          <a:graphicData uri="http://schemas.openxmlformats.org/drawingml/2006/table">
            <a:tbl>
              <a:tblPr firstRow="1" bandRow="1">
                <a:tableStyleId>{5C22544A-7EE6-4342-B048-85BDC9FD1C3A}</a:tableStyleId>
              </a:tblPr>
              <a:tblGrid>
                <a:gridCol w="2918999">
                  <a:extLst>
                    <a:ext uri="{9D8B030D-6E8A-4147-A177-3AD203B41FA5}">
                      <a16:colId xmlns:a16="http://schemas.microsoft.com/office/drawing/2014/main" val="3840474467"/>
                    </a:ext>
                  </a:extLst>
                </a:gridCol>
                <a:gridCol w="760759">
                  <a:extLst>
                    <a:ext uri="{9D8B030D-6E8A-4147-A177-3AD203B41FA5}">
                      <a16:colId xmlns:a16="http://schemas.microsoft.com/office/drawing/2014/main" val="3754697726"/>
                    </a:ext>
                  </a:extLst>
                </a:gridCol>
                <a:gridCol w="818643">
                  <a:extLst>
                    <a:ext uri="{9D8B030D-6E8A-4147-A177-3AD203B41FA5}">
                      <a16:colId xmlns:a16="http://schemas.microsoft.com/office/drawing/2014/main" val="716932757"/>
                    </a:ext>
                  </a:extLst>
                </a:gridCol>
              </a:tblGrid>
              <a:tr h="382580">
                <a:tc>
                  <a:txBody>
                    <a:bodyPr/>
                    <a:lstStyle/>
                    <a:p>
                      <a:pPr algn="l" fontAlgn="b"/>
                      <a:r>
                        <a:rPr lang="en-US" sz="1400" u="none" strike="noStrike" dirty="0">
                          <a:effectLst/>
                        </a:rPr>
                        <a:t>Case Status</a:t>
                      </a:r>
                      <a:endParaRPr lang="en-US" sz="1400" b="1" i="0" u="none" strike="noStrike" dirty="0">
                        <a:solidFill>
                          <a:srgbClr val="000000"/>
                        </a:solidFill>
                        <a:effectLst/>
                        <a:latin typeface="Calibri" panose="020F0502020204030204" pitchFamily="34" charset="0"/>
                      </a:endParaRPr>
                    </a:p>
                  </a:txBody>
                  <a:tcPr marL="12940" marR="12940" marT="12940" marB="0" anchor="b">
                    <a:solidFill>
                      <a:schemeClr val="tx2"/>
                    </a:solidFill>
                  </a:tcPr>
                </a:tc>
                <a:tc>
                  <a:txBody>
                    <a:bodyPr/>
                    <a:lstStyle/>
                    <a:p>
                      <a:pPr algn="l" fontAlgn="b"/>
                      <a:r>
                        <a:rPr lang="en-US" sz="1400" u="none" strike="noStrike" dirty="0">
                          <a:effectLst/>
                        </a:rPr>
                        <a:t>N</a:t>
                      </a:r>
                      <a:endParaRPr lang="en-US" sz="1400" b="1" i="0" u="none" strike="noStrike" dirty="0">
                        <a:solidFill>
                          <a:srgbClr val="000000"/>
                        </a:solidFill>
                        <a:effectLst/>
                        <a:latin typeface="Calibri" panose="020F0502020204030204" pitchFamily="34" charset="0"/>
                      </a:endParaRPr>
                    </a:p>
                  </a:txBody>
                  <a:tcPr marL="12940" marR="12940" marT="12940" marB="0" anchor="b">
                    <a:solidFill>
                      <a:schemeClr val="tx2"/>
                    </a:solidFill>
                  </a:tcPr>
                </a:tc>
                <a:tc>
                  <a:txBody>
                    <a:bodyPr/>
                    <a:lstStyle/>
                    <a:p>
                      <a:pPr algn="l" fontAlgn="b"/>
                      <a:r>
                        <a:rPr lang="en-US" sz="1400" u="none" strike="noStrike" dirty="0">
                          <a:effectLst/>
                        </a:rPr>
                        <a:t>%</a:t>
                      </a:r>
                      <a:endParaRPr lang="en-US" sz="1400" b="1" i="0" u="none" strike="noStrike" dirty="0">
                        <a:solidFill>
                          <a:srgbClr val="000000"/>
                        </a:solidFill>
                        <a:effectLst/>
                        <a:latin typeface="Calibri" panose="020F0502020204030204" pitchFamily="34" charset="0"/>
                      </a:endParaRPr>
                    </a:p>
                  </a:txBody>
                  <a:tcPr marL="12940" marR="12940" marT="12940" marB="0" anchor="b">
                    <a:solidFill>
                      <a:schemeClr val="tx2"/>
                    </a:solidFill>
                  </a:tcPr>
                </a:tc>
                <a:extLst>
                  <a:ext uri="{0D108BD9-81ED-4DB2-BD59-A6C34878D82A}">
                    <a16:rowId xmlns:a16="http://schemas.microsoft.com/office/drawing/2014/main" val="182944189"/>
                  </a:ext>
                </a:extLst>
              </a:tr>
              <a:tr h="382580">
                <a:tc>
                  <a:txBody>
                    <a:bodyPr/>
                    <a:lstStyle/>
                    <a:p>
                      <a:pPr algn="l" fontAlgn="b"/>
                      <a:r>
                        <a:rPr lang="en-US" sz="1400" b="1" u="none" strike="noStrike" dirty="0">
                          <a:effectLst/>
                        </a:rPr>
                        <a:t>TOTAL</a:t>
                      </a:r>
                      <a:endParaRPr lang="en-US" sz="1400" b="1" i="0" u="none" strike="noStrike" dirty="0">
                        <a:solidFill>
                          <a:srgbClr val="000000"/>
                        </a:solidFill>
                        <a:effectLst/>
                        <a:latin typeface="Calibri" panose="020F0502020204030204" pitchFamily="34" charset="0"/>
                      </a:endParaRPr>
                    </a:p>
                  </a:txBody>
                  <a:tcPr marL="12940" marR="12940" marT="12940" marB="0" anchor="b">
                    <a:solidFill>
                      <a:schemeClr val="tx2">
                        <a:lumMod val="40000"/>
                        <a:lumOff val="60000"/>
                      </a:schemeClr>
                    </a:solidFill>
                  </a:tcPr>
                </a:tc>
                <a:tc>
                  <a:txBody>
                    <a:bodyPr/>
                    <a:lstStyle/>
                    <a:p>
                      <a:pPr algn="l" fontAlgn="b"/>
                      <a:r>
                        <a:rPr lang="en-US" sz="1400" b="1" u="none" strike="noStrike" dirty="0">
                          <a:effectLst/>
                        </a:rPr>
                        <a:t>2,000</a:t>
                      </a:r>
                      <a:endParaRPr lang="en-US" sz="1400" b="1" i="0" u="none" strike="noStrike" dirty="0">
                        <a:solidFill>
                          <a:srgbClr val="000000"/>
                        </a:solidFill>
                        <a:effectLst/>
                        <a:latin typeface="Calibri" panose="020F0502020204030204" pitchFamily="34" charset="0"/>
                      </a:endParaRPr>
                    </a:p>
                  </a:txBody>
                  <a:tcPr marL="12940" marR="12940" marT="12940" marB="0" anchor="b">
                    <a:solidFill>
                      <a:schemeClr val="tx2">
                        <a:lumMod val="40000"/>
                        <a:lumOff val="60000"/>
                      </a:schemeClr>
                    </a:solidFill>
                  </a:tcPr>
                </a:tc>
                <a:tc>
                  <a:txBody>
                    <a:bodyPr/>
                    <a:lstStyle/>
                    <a:p>
                      <a:pPr algn="l" fontAlgn="b"/>
                      <a:r>
                        <a:rPr lang="en-US" sz="1400" b="1" u="none" strike="noStrike" dirty="0">
                          <a:effectLst/>
                        </a:rPr>
                        <a:t>100%</a:t>
                      </a:r>
                      <a:endParaRPr lang="en-US" sz="1400" b="1" i="0" u="none" strike="noStrike" dirty="0">
                        <a:solidFill>
                          <a:srgbClr val="000000"/>
                        </a:solidFill>
                        <a:effectLst/>
                        <a:latin typeface="Calibri" panose="020F0502020204030204" pitchFamily="34" charset="0"/>
                      </a:endParaRPr>
                    </a:p>
                  </a:txBody>
                  <a:tcPr marL="12940" marR="12940" marT="12940" marB="0" anchor="b">
                    <a:solidFill>
                      <a:schemeClr val="tx2">
                        <a:lumMod val="40000"/>
                        <a:lumOff val="60000"/>
                      </a:schemeClr>
                    </a:solidFill>
                  </a:tcPr>
                </a:tc>
                <a:extLst>
                  <a:ext uri="{0D108BD9-81ED-4DB2-BD59-A6C34878D82A}">
                    <a16:rowId xmlns:a16="http://schemas.microsoft.com/office/drawing/2014/main" val="275636216"/>
                  </a:ext>
                </a:extLst>
              </a:tr>
              <a:tr h="382580">
                <a:tc>
                  <a:txBody>
                    <a:bodyPr/>
                    <a:lstStyle/>
                    <a:p>
                      <a:pPr algn="l" fontAlgn="b"/>
                      <a:r>
                        <a:rPr lang="en-US" sz="1400" u="none" strike="noStrike" dirty="0">
                          <a:effectLst/>
                        </a:rPr>
                        <a:t>Complete</a:t>
                      </a:r>
                      <a:endParaRPr lang="en-US" sz="1400" b="0" i="0" u="none" strike="noStrike" dirty="0">
                        <a:solidFill>
                          <a:srgbClr val="000000"/>
                        </a:solidFill>
                        <a:effectLst/>
                        <a:latin typeface="Calibri" panose="020F0502020204030204" pitchFamily="34" charset="0"/>
                      </a:endParaRPr>
                    </a:p>
                  </a:txBody>
                  <a:tcPr marL="12940" marR="12940" marT="12940" marB="0" anchor="b"/>
                </a:tc>
                <a:tc>
                  <a:txBody>
                    <a:bodyPr/>
                    <a:lstStyle/>
                    <a:p>
                      <a:pPr algn="l" fontAlgn="b"/>
                      <a:r>
                        <a:rPr lang="en-US" sz="1400" u="none" strike="noStrike" kern="1200" dirty="0">
                          <a:solidFill>
                            <a:schemeClr val="dk1"/>
                          </a:solidFill>
                          <a:effectLst/>
                          <a:latin typeface="+mn-lt"/>
                          <a:ea typeface="+mn-ea"/>
                          <a:cs typeface="+mn-cs"/>
                        </a:rPr>
                        <a:t>432</a:t>
                      </a:r>
                    </a:p>
                  </a:txBody>
                  <a:tcPr marL="12940" marR="12940" marT="12940" marB="0" anchor="b"/>
                </a:tc>
                <a:tc>
                  <a:txBody>
                    <a:bodyPr/>
                    <a:lstStyle/>
                    <a:p>
                      <a:pPr algn="l" fontAlgn="b"/>
                      <a:r>
                        <a:rPr lang="en-US" sz="1400" u="none" strike="noStrike" dirty="0">
                          <a:effectLst/>
                        </a:rPr>
                        <a:t>22%</a:t>
                      </a:r>
                      <a:endParaRPr lang="en-US" sz="1400" b="0" i="0" u="none" strike="noStrike" dirty="0">
                        <a:solidFill>
                          <a:srgbClr val="000000"/>
                        </a:solidFill>
                        <a:effectLst/>
                        <a:latin typeface="Calibri" panose="020F0502020204030204" pitchFamily="34" charset="0"/>
                      </a:endParaRPr>
                    </a:p>
                  </a:txBody>
                  <a:tcPr marL="12940" marR="12940" marT="12940" marB="0" anchor="b"/>
                </a:tc>
                <a:extLst>
                  <a:ext uri="{0D108BD9-81ED-4DB2-BD59-A6C34878D82A}">
                    <a16:rowId xmlns:a16="http://schemas.microsoft.com/office/drawing/2014/main" val="3493263214"/>
                  </a:ext>
                </a:extLst>
              </a:tr>
              <a:tr h="382580">
                <a:tc>
                  <a:txBody>
                    <a:bodyPr/>
                    <a:lstStyle/>
                    <a:p>
                      <a:pPr algn="l" fontAlgn="b"/>
                      <a:r>
                        <a:rPr lang="en-US" sz="1400" u="none" strike="noStrike" dirty="0">
                          <a:effectLst/>
                        </a:rPr>
                        <a:t>Hispanic</a:t>
                      </a:r>
                      <a:endParaRPr lang="en-US" sz="1400" b="0" i="0" u="none" strike="noStrike" dirty="0">
                        <a:solidFill>
                          <a:srgbClr val="000000"/>
                        </a:solidFill>
                        <a:effectLst/>
                        <a:latin typeface="Calibri" panose="020F0502020204030204" pitchFamily="34" charset="0"/>
                      </a:endParaRPr>
                    </a:p>
                  </a:txBody>
                  <a:tcPr marL="24619" marR="24619" marT="24619" marB="0" anchor="b">
                    <a:solidFill>
                      <a:schemeClr val="tx2">
                        <a:lumMod val="40000"/>
                        <a:lumOff val="60000"/>
                      </a:schemeClr>
                    </a:solidFill>
                  </a:tcPr>
                </a:tc>
                <a:tc>
                  <a:txBody>
                    <a:bodyPr/>
                    <a:lstStyle/>
                    <a:p>
                      <a:pPr marL="0" algn="l" defTabSz="914400" rtl="0" eaLnBrk="1" fontAlgn="b" latinLnBrk="0" hangingPunct="1"/>
                      <a:r>
                        <a:rPr lang="en-US" sz="1400" u="none" strike="noStrike" kern="1200" dirty="0">
                          <a:solidFill>
                            <a:schemeClr val="dk1"/>
                          </a:solidFill>
                          <a:effectLst/>
                          <a:latin typeface="+mn-lt"/>
                          <a:ea typeface="+mn-ea"/>
                          <a:cs typeface="+mn-cs"/>
                        </a:rPr>
                        <a:t>1,801</a:t>
                      </a:r>
                    </a:p>
                  </a:txBody>
                  <a:tcPr marL="12940" marR="12940" marT="12940" marB="0" anchor="b">
                    <a:solidFill>
                      <a:schemeClr val="tx2">
                        <a:lumMod val="40000"/>
                        <a:lumOff val="60000"/>
                      </a:schemeClr>
                    </a:solidFill>
                  </a:tcPr>
                </a:tc>
                <a:tc>
                  <a:txBody>
                    <a:bodyPr/>
                    <a:lstStyle/>
                    <a:p>
                      <a:pPr algn="l" fontAlgn="b"/>
                      <a:r>
                        <a:rPr lang="en-US" sz="1400" u="none" strike="noStrike" dirty="0">
                          <a:effectLst/>
                        </a:rPr>
                        <a:t>90%</a:t>
                      </a:r>
                      <a:endParaRPr lang="en-US" sz="1400" b="0" i="0" u="none" strike="noStrike" dirty="0">
                        <a:solidFill>
                          <a:srgbClr val="000000"/>
                        </a:solidFill>
                        <a:effectLst/>
                        <a:latin typeface="Calibri" panose="020F0502020204030204" pitchFamily="34" charset="0"/>
                      </a:endParaRPr>
                    </a:p>
                  </a:txBody>
                  <a:tcPr marL="12940" marR="12940" marT="12940" marB="0" anchor="b">
                    <a:solidFill>
                      <a:schemeClr val="tx2">
                        <a:lumMod val="40000"/>
                        <a:lumOff val="60000"/>
                      </a:schemeClr>
                    </a:solidFill>
                  </a:tcPr>
                </a:tc>
                <a:extLst>
                  <a:ext uri="{0D108BD9-81ED-4DB2-BD59-A6C34878D82A}">
                    <a16:rowId xmlns:a16="http://schemas.microsoft.com/office/drawing/2014/main" val="2085260253"/>
                  </a:ext>
                </a:extLst>
              </a:tr>
              <a:tr h="382580">
                <a:tc>
                  <a:txBody>
                    <a:bodyPr/>
                    <a:lstStyle/>
                    <a:p>
                      <a:pPr algn="l" fontAlgn="b"/>
                      <a:r>
                        <a:rPr lang="en-US" sz="1400" u="none" strike="noStrike" kern="1200" dirty="0">
                          <a:solidFill>
                            <a:schemeClr val="dk1"/>
                          </a:solidFill>
                          <a:effectLst/>
                          <a:latin typeface="+mn-lt"/>
                          <a:ea typeface="+mn-ea"/>
                          <a:cs typeface="+mn-cs"/>
                        </a:rPr>
                        <a:t>Spanish: Fluent Read/Speak</a:t>
                      </a:r>
                    </a:p>
                  </a:txBody>
                  <a:tcPr marL="24619" marR="24619" marT="24619" marB="0" anchor="b"/>
                </a:tc>
                <a:tc>
                  <a:txBody>
                    <a:bodyPr/>
                    <a:lstStyle/>
                    <a:p>
                      <a:pPr algn="l" fontAlgn="b"/>
                      <a:r>
                        <a:rPr lang="en-US" sz="1400" u="none" strike="noStrike" kern="1200" dirty="0">
                          <a:solidFill>
                            <a:schemeClr val="dk1"/>
                          </a:solidFill>
                          <a:effectLst/>
                          <a:latin typeface="+mn-lt"/>
                          <a:ea typeface="+mn-ea"/>
                          <a:cs typeface="+mn-cs"/>
                        </a:rPr>
                        <a:t>1,702</a:t>
                      </a:r>
                    </a:p>
                  </a:txBody>
                  <a:tcPr marL="12940" marR="12940" marT="12940" marB="0" anchor="b"/>
                </a:tc>
                <a:tc>
                  <a:txBody>
                    <a:bodyPr/>
                    <a:lstStyle/>
                    <a:p>
                      <a:pPr algn="l" fontAlgn="b"/>
                      <a:r>
                        <a:rPr lang="en-US" sz="1400" u="none" strike="noStrike" dirty="0">
                          <a:effectLst/>
                        </a:rPr>
                        <a:t>84%</a:t>
                      </a:r>
                      <a:endParaRPr lang="en-US" sz="1400" b="0" i="0" u="none" strike="noStrike" dirty="0">
                        <a:solidFill>
                          <a:srgbClr val="000000"/>
                        </a:solidFill>
                        <a:effectLst/>
                        <a:latin typeface="Calibri" panose="020F0502020204030204" pitchFamily="34" charset="0"/>
                      </a:endParaRPr>
                    </a:p>
                  </a:txBody>
                  <a:tcPr marL="12940" marR="12940" marT="12940" marB="0" anchor="b"/>
                </a:tc>
                <a:extLst>
                  <a:ext uri="{0D108BD9-81ED-4DB2-BD59-A6C34878D82A}">
                    <a16:rowId xmlns:a16="http://schemas.microsoft.com/office/drawing/2014/main" val="442996980"/>
                  </a:ext>
                </a:extLst>
              </a:tr>
              <a:tr h="382580">
                <a:tc>
                  <a:txBody>
                    <a:bodyPr/>
                    <a:lstStyle/>
                    <a:p>
                      <a:pPr algn="l" fontAlgn="b"/>
                      <a:r>
                        <a:rPr lang="en-US" sz="1400" u="none" strike="noStrike" dirty="0">
                          <a:effectLst/>
                        </a:rPr>
                        <a:t>Spanish survey takers</a:t>
                      </a:r>
                      <a:endParaRPr lang="en-US" sz="1400" b="0" i="0" u="none" strike="noStrike" dirty="0">
                        <a:solidFill>
                          <a:srgbClr val="000000"/>
                        </a:solidFill>
                        <a:effectLst/>
                        <a:latin typeface="Calibri" panose="020F0502020204030204" pitchFamily="34" charset="0"/>
                      </a:endParaRPr>
                    </a:p>
                  </a:txBody>
                  <a:tcPr marL="24619" marR="24619" marT="24619" marB="0" anchor="b">
                    <a:solidFill>
                      <a:schemeClr val="tx2">
                        <a:lumMod val="40000"/>
                        <a:lumOff val="60000"/>
                      </a:schemeClr>
                    </a:solidFill>
                  </a:tcPr>
                </a:tc>
                <a:tc>
                  <a:txBody>
                    <a:bodyPr/>
                    <a:lstStyle/>
                    <a:p>
                      <a:pPr marL="0" algn="l" defTabSz="914400" rtl="0" eaLnBrk="1" fontAlgn="b" latinLnBrk="0" hangingPunct="1"/>
                      <a:r>
                        <a:rPr lang="en-US" sz="1400" u="none" strike="noStrike" kern="1200" dirty="0">
                          <a:solidFill>
                            <a:schemeClr val="dk1"/>
                          </a:solidFill>
                          <a:effectLst/>
                          <a:latin typeface="+mn-lt"/>
                          <a:ea typeface="+mn-ea"/>
                          <a:cs typeface="+mn-cs"/>
                        </a:rPr>
                        <a:t>980</a:t>
                      </a:r>
                    </a:p>
                  </a:txBody>
                  <a:tcPr marL="12940" marR="12940" marT="12940" marB="0" anchor="b">
                    <a:solidFill>
                      <a:schemeClr val="tx2">
                        <a:lumMod val="40000"/>
                        <a:lumOff val="60000"/>
                      </a:schemeClr>
                    </a:solidFill>
                  </a:tcPr>
                </a:tc>
                <a:tc>
                  <a:txBody>
                    <a:bodyPr/>
                    <a:lstStyle/>
                    <a:p>
                      <a:pPr algn="l" fontAlgn="b"/>
                      <a:r>
                        <a:rPr lang="en-US" sz="1400" u="none" strike="noStrike" dirty="0">
                          <a:effectLst/>
                        </a:rPr>
                        <a:t>49%</a:t>
                      </a:r>
                      <a:endParaRPr lang="en-US" sz="1400" b="0" i="0" u="none" strike="noStrike" dirty="0">
                        <a:solidFill>
                          <a:srgbClr val="000000"/>
                        </a:solidFill>
                        <a:effectLst/>
                        <a:latin typeface="Calibri" panose="020F0502020204030204" pitchFamily="34" charset="0"/>
                      </a:endParaRPr>
                    </a:p>
                  </a:txBody>
                  <a:tcPr marL="12940" marR="12940" marT="12940" marB="0" anchor="b">
                    <a:solidFill>
                      <a:schemeClr val="tx2">
                        <a:lumMod val="40000"/>
                        <a:lumOff val="60000"/>
                      </a:schemeClr>
                    </a:solidFill>
                  </a:tcPr>
                </a:tc>
                <a:extLst>
                  <a:ext uri="{0D108BD9-81ED-4DB2-BD59-A6C34878D82A}">
                    <a16:rowId xmlns:a16="http://schemas.microsoft.com/office/drawing/2014/main" val="3907974562"/>
                  </a:ext>
                </a:extLst>
              </a:tr>
            </a:tbl>
          </a:graphicData>
        </a:graphic>
      </p:graphicFrame>
      <p:sp>
        <p:nvSpPr>
          <p:cNvPr id="2" name="Content Placeholder 3">
            <a:extLst>
              <a:ext uri="{FF2B5EF4-FFF2-40B4-BE49-F238E27FC236}">
                <a16:creationId xmlns:a16="http://schemas.microsoft.com/office/drawing/2014/main" id="{982B7252-5BBB-1E34-2767-037409D81898}"/>
              </a:ext>
            </a:extLst>
          </p:cNvPr>
          <p:cNvSpPr txBox="1">
            <a:spLocks/>
          </p:cNvSpPr>
          <p:nvPr/>
        </p:nvSpPr>
        <p:spPr>
          <a:xfrm>
            <a:off x="840801" y="1163720"/>
            <a:ext cx="5181600" cy="548640"/>
          </a:xfrm>
          <a:prstGeom prst="rect">
            <a:avLst/>
          </a:prstGeom>
        </p:spPr>
        <p:txBody>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1" kern="1200">
                <a:solidFill>
                  <a:schemeClr val="tx1"/>
                </a:solidFill>
                <a:latin typeface="+mj-lt"/>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2"/>
                </a:solidFill>
              </a:rPr>
              <a:t>Recruiting Special Populations</a:t>
            </a:r>
          </a:p>
        </p:txBody>
      </p:sp>
      <p:graphicFrame>
        <p:nvGraphicFramePr>
          <p:cNvPr id="3" name="Chart 2">
            <a:extLst>
              <a:ext uri="{FF2B5EF4-FFF2-40B4-BE49-F238E27FC236}">
                <a16:creationId xmlns:a16="http://schemas.microsoft.com/office/drawing/2014/main" id="{3DB84B75-DFDC-A50C-95CF-B257D1B1C909}"/>
              </a:ext>
            </a:extLst>
          </p:cNvPr>
          <p:cNvGraphicFramePr>
            <a:graphicFrameLocks/>
          </p:cNvGraphicFramePr>
          <p:nvPr/>
        </p:nvGraphicFramePr>
        <p:xfrm>
          <a:off x="7577751" y="1064502"/>
          <a:ext cx="3629063" cy="236449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C9796409-6F39-9FD5-B27D-21BCB6FF7243}"/>
              </a:ext>
            </a:extLst>
          </p:cNvPr>
          <p:cNvPicPr>
            <a:picLocks noChangeAspect="1"/>
          </p:cNvPicPr>
          <p:nvPr/>
        </p:nvPicPr>
        <p:blipFill>
          <a:blip r:embed="rId4"/>
          <a:stretch>
            <a:fillRect/>
          </a:stretch>
        </p:blipFill>
        <p:spPr>
          <a:xfrm>
            <a:off x="7577751" y="3812177"/>
            <a:ext cx="3741868" cy="2762890"/>
          </a:xfrm>
          <a:prstGeom prst="rect">
            <a:avLst/>
          </a:prstGeom>
        </p:spPr>
      </p:pic>
      <p:sp>
        <p:nvSpPr>
          <p:cNvPr id="6" name="TextBox 5">
            <a:extLst>
              <a:ext uri="{FF2B5EF4-FFF2-40B4-BE49-F238E27FC236}">
                <a16:creationId xmlns:a16="http://schemas.microsoft.com/office/drawing/2014/main" id="{20713A57-F9F9-8FD4-F098-81EE11B8E6DC}"/>
              </a:ext>
            </a:extLst>
          </p:cNvPr>
          <p:cNvSpPr txBox="1"/>
          <p:nvPr/>
        </p:nvSpPr>
        <p:spPr>
          <a:xfrm>
            <a:off x="840801" y="2271655"/>
            <a:ext cx="6100354" cy="369332"/>
          </a:xfrm>
          <a:prstGeom prst="rect">
            <a:avLst/>
          </a:prstGeom>
          <a:noFill/>
        </p:spPr>
        <p:txBody>
          <a:bodyPr wrap="square">
            <a:spAutoFit/>
          </a:bodyPr>
          <a:lstStyle/>
          <a:p>
            <a:pPr>
              <a:spcAft>
                <a:spcPts val="600"/>
              </a:spcAft>
            </a:pPr>
            <a:r>
              <a:rPr lang="en-US" dirty="0"/>
              <a:t>AmeriSpeak 2021 Spanish Language Recruit</a:t>
            </a:r>
          </a:p>
        </p:txBody>
      </p:sp>
    </p:spTree>
    <p:extLst>
      <p:ext uri="{BB962C8B-B14F-4D97-AF65-F5344CB8AC3E}">
        <p14:creationId xmlns:p14="http://schemas.microsoft.com/office/powerpoint/2010/main" val="2665527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199" y="2247984"/>
            <a:ext cx="5890901" cy="877130"/>
          </a:xfrm>
        </p:spPr>
        <p:txBody>
          <a:bodyPr/>
          <a:lstStyle/>
          <a:p>
            <a:r>
              <a:rPr lang="en-US" dirty="0">
                <a:latin typeface="Roboto Light"/>
                <a:ea typeface="Roboto Light"/>
                <a:cs typeface="Roboto Light"/>
              </a:rPr>
              <a:t>Non-Internet Coverage</a:t>
            </a:r>
            <a:endParaRPr lang="en-US" dirty="0"/>
          </a:p>
        </p:txBody>
      </p:sp>
    </p:spTree>
    <p:extLst>
      <p:ext uri="{BB962C8B-B14F-4D97-AF65-F5344CB8AC3E}">
        <p14:creationId xmlns:p14="http://schemas.microsoft.com/office/powerpoint/2010/main" val="81841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F6E1-F7F6-705F-4901-243B8F3EFDB2}"/>
              </a:ext>
            </a:extLst>
          </p:cNvPr>
          <p:cNvSpPr>
            <a:spLocks noGrp="1"/>
          </p:cNvSpPr>
          <p:nvPr>
            <p:ph type="title"/>
          </p:nvPr>
        </p:nvSpPr>
        <p:spPr/>
        <p:txBody>
          <a:bodyPr/>
          <a:lstStyle/>
          <a:p>
            <a:r>
              <a:rPr lang="en-US" dirty="0"/>
              <a:t>Building Panels: Non-Internet coverage</a:t>
            </a:r>
          </a:p>
        </p:txBody>
      </p:sp>
      <p:sp>
        <p:nvSpPr>
          <p:cNvPr id="3" name="Text Placeholder 2">
            <a:extLst>
              <a:ext uri="{FF2B5EF4-FFF2-40B4-BE49-F238E27FC236}">
                <a16:creationId xmlns:a16="http://schemas.microsoft.com/office/drawing/2014/main" id="{5F85612E-DBB6-A1FC-5AA0-FC7CD150AD78}"/>
              </a:ext>
            </a:extLst>
          </p:cNvPr>
          <p:cNvSpPr>
            <a:spLocks noGrp="1"/>
          </p:cNvSpPr>
          <p:nvPr>
            <p:ph type="body" sz="quarter" idx="28"/>
          </p:nvPr>
        </p:nvSpPr>
        <p:spPr>
          <a:xfrm>
            <a:off x="688156" y="859885"/>
            <a:ext cx="9784080" cy="914400"/>
          </a:xfrm>
        </p:spPr>
        <p:txBody>
          <a:bodyPr/>
          <a:lstStyle/>
          <a:p>
            <a:r>
              <a:rPr lang="en-US" dirty="0"/>
              <a:t>The digital divide continues to narrow, but a sizeable portion of Americans remain offline</a:t>
            </a:r>
          </a:p>
        </p:txBody>
      </p:sp>
      <p:sp>
        <p:nvSpPr>
          <p:cNvPr id="5" name="Text Placeholder 4">
            <a:extLst>
              <a:ext uri="{FF2B5EF4-FFF2-40B4-BE49-F238E27FC236}">
                <a16:creationId xmlns:a16="http://schemas.microsoft.com/office/drawing/2014/main" id="{7131797E-16FE-22E1-7624-D8044F6478A4}"/>
              </a:ext>
            </a:extLst>
          </p:cNvPr>
          <p:cNvSpPr>
            <a:spLocks noGrp="1"/>
          </p:cNvSpPr>
          <p:nvPr>
            <p:ph type="body" sz="quarter" idx="27"/>
          </p:nvPr>
        </p:nvSpPr>
        <p:spPr/>
        <p:txBody>
          <a:bodyPr/>
          <a:lstStyle/>
          <a:p>
            <a:r>
              <a:rPr lang="en-US" dirty="0">
                <a:cs typeface="Times New Roman" panose="02020603050405020304" pitchFamily="18" charset="0"/>
              </a:rPr>
              <a:t>American Community Survey (ACS) 1-Year Estimates 2016-2019. </a:t>
            </a:r>
          </a:p>
        </p:txBody>
      </p:sp>
      <p:graphicFrame>
        <p:nvGraphicFramePr>
          <p:cNvPr id="7" name="Chart 6">
            <a:extLst>
              <a:ext uri="{FF2B5EF4-FFF2-40B4-BE49-F238E27FC236}">
                <a16:creationId xmlns:a16="http://schemas.microsoft.com/office/drawing/2014/main" id="{B2B178C4-23F0-F495-023D-E3E59B040B19}"/>
              </a:ext>
            </a:extLst>
          </p:cNvPr>
          <p:cNvGraphicFramePr>
            <a:graphicFrameLocks/>
          </p:cNvGraphicFramePr>
          <p:nvPr/>
        </p:nvGraphicFramePr>
        <p:xfrm>
          <a:off x="2316338" y="2192602"/>
          <a:ext cx="6500283" cy="35985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7664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Building Panels: Intro</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a:latin typeface="Roboto Light"/>
                <a:ea typeface="Roboto Light"/>
                <a:cs typeface="Roboto Light"/>
              </a:rPr>
              <a:t>Our Presentation</a:t>
            </a:r>
            <a:endParaRPr lang="en-US" dirty="0"/>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342900" lvl="1" indent="-342900">
              <a:lnSpc>
                <a:spcPct val="90000"/>
              </a:lnSpc>
              <a:buClr>
                <a:schemeClr val="tx2"/>
              </a:buClr>
              <a:buFont typeface="+mj-lt"/>
              <a:buAutoNum type="arabicPeriod"/>
            </a:pPr>
            <a:r>
              <a:rPr lang="en-US" sz="1700">
                <a:latin typeface="Roboto"/>
                <a:ea typeface="Roboto"/>
                <a:cs typeface="Roboto"/>
              </a:rPr>
              <a:t>Why Talk About Panels:  How Panels Are Unique</a:t>
            </a:r>
            <a:endParaRPr lang="en-US" sz="1700"/>
          </a:p>
          <a:p>
            <a:pPr marL="342900" lvl="1" indent="-342900">
              <a:lnSpc>
                <a:spcPct val="90000"/>
              </a:lnSpc>
              <a:buClr>
                <a:schemeClr val="tx2"/>
              </a:buClr>
              <a:buFont typeface="+mj-lt"/>
              <a:buAutoNum type="arabicPeriod"/>
            </a:pPr>
            <a:r>
              <a:rPr lang="en-US" sz="1700">
                <a:latin typeface="Roboto"/>
                <a:ea typeface="Roboto"/>
                <a:cs typeface="Roboto"/>
              </a:rPr>
              <a:t>Building Panels</a:t>
            </a:r>
            <a:endParaRPr lang="en-US" sz="1700"/>
          </a:p>
          <a:p>
            <a:pPr marL="342900" lvl="1" indent="-342900">
              <a:lnSpc>
                <a:spcPct val="90000"/>
              </a:lnSpc>
              <a:buClr>
                <a:schemeClr val="tx2"/>
              </a:buClr>
              <a:buFont typeface="+mj-lt"/>
              <a:buAutoNum type="arabicPeriod"/>
            </a:pPr>
            <a:r>
              <a:rPr lang="en-US" sz="1700">
                <a:latin typeface="Roboto"/>
                <a:ea typeface="Roboto"/>
                <a:cs typeface="Roboto"/>
              </a:rPr>
              <a:t>Considering Nonresponse and Error in Panels</a:t>
            </a:r>
            <a:endParaRPr lang="en-US" sz="1700"/>
          </a:p>
          <a:p>
            <a:pPr marL="342900" lvl="1" indent="-342900">
              <a:lnSpc>
                <a:spcPct val="90000"/>
              </a:lnSpc>
              <a:buClr>
                <a:schemeClr val="tx2"/>
              </a:buClr>
              <a:buFont typeface="+mj-lt"/>
              <a:buAutoNum type="arabicPeriod"/>
            </a:pPr>
            <a:r>
              <a:rPr lang="en-US" sz="1700">
                <a:latin typeface="Roboto"/>
                <a:ea typeface="Roboto"/>
                <a:cs typeface="Roboto"/>
              </a:rPr>
              <a:t>Fielding Studies from Panels</a:t>
            </a:r>
            <a:endParaRPr lang="en-US" sz="1700"/>
          </a:p>
          <a:p>
            <a:pPr marL="0" lvl="1" indent="0">
              <a:lnSpc>
                <a:spcPct val="90000"/>
              </a:lnSpc>
              <a:buNone/>
            </a:pPr>
            <a:endParaRPr lang="en-US" sz="1700" dirty="0"/>
          </a:p>
        </p:txBody>
      </p:sp>
    </p:spTree>
    <p:extLst>
      <p:ext uri="{BB962C8B-B14F-4D97-AF65-F5344CB8AC3E}">
        <p14:creationId xmlns:p14="http://schemas.microsoft.com/office/powerpoint/2010/main" val="345205148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D128055C-160B-4A45-0A40-4CBE271EA544}"/>
              </a:ext>
            </a:extLst>
          </p:cNvPr>
          <p:cNvSpPr>
            <a:spLocks noGrp="1"/>
          </p:cNvSpPr>
          <p:nvPr>
            <p:ph type="title"/>
          </p:nvPr>
        </p:nvSpPr>
        <p:spPr/>
        <p:txBody>
          <a:bodyPr/>
          <a:lstStyle/>
          <a:p>
            <a:r>
              <a:rPr lang="en-US" dirty="0"/>
              <a:t>Building Panels: Non-Internet coverage</a:t>
            </a:r>
          </a:p>
        </p:txBody>
      </p:sp>
      <p:sp>
        <p:nvSpPr>
          <p:cNvPr id="17" name="Text Placeholder 16">
            <a:extLst>
              <a:ext uri="{FF2B5EF4-FFF2-40B4-BE49-F238E27FC236}">
                <a16:creationId xmlns:a16="http://schemas.microsoft.com/office/drawing/2014/main" id="{29293B55-3545-D56C-A3E0-22577B465FC1}"/>
              </a:ext>
            </a:extLst>
          </p:cNvPr>
          <p:cNvSpPr>
            <a:spLocks noGrp="1"/>
          </p:cNvSpPr>
          <p:nvPr>
            <p:ph type="body" sz="quarter" idx="28"/>
          </p:nvPr>
        </p:nvSpPr>
        <p:spPr>
          <a:xfrm>
            <a:off x="685799" y="1066800"/>
            <a:ext cx="10705011" cy="914400"/>
          </a:xfrm>
        </p:spPr>
        <p:txBody>
          <a:bodyPr/>
          <a:lstStyle/>
          <a:p>
            <a:r>
              <a:rPr lang="en-US" dirty="0"/>
              <a:t>The non-Internet population is different from those who use the Internet </a:t>
            </a:r>
          </a:p>
        </p:txBody>
      </p:sp>
      <p:sp>
        <p:nvSpPr>
          <p:cNvPr id="14" name="Text Placeholder 13">
            <a:extLst>
              <a:ext uri="{FF2B5EF4-FFF2-40B4-BE49-F238E27FC236}">
                <a16:creationId xmlns:a16="http://schemas.microsoft.com/office/drawing/2014/main" id="{88230034-6280-7599-9C8B-92A23B286575}"/>
              </a:ext>
            </a:extLst>
          </p:cNvPr>
          <p:cNvSpPr>
            <a:spLocks noGrp="1"/>
          </p:cNvSpPr>
          <p:nvPr>
            <p:ph type="body" sz="quarter" idx="10"/>
          </p:nvPr>
        </p:nvSpPr>
        <p:spPr>
          <a:xfrm>
            <a:off x="685799" y="2182586"/>
            <a:ext cx="10032167" cy="3739924"/>
          </a:xfrm>
        </p:spPr>
        <p:txBody>
          <a:bodyPr/>
          <a:lstStyle/>
          <a:p>
            <a:pPr marL="342900" indent="-342900">
              <a:buFont typeface="Arial" panose="020B0604020202020204" pitchFamily="34" charset="0"/>
              <a:buChar char="•"/>
            </a:pPr>
            <a:r>
              <a:rPr lang="en-US" b="0" dirty="0"/>
              <a:t>Differences related to age, income, education, metropolitan status, and race </a:t>
            </a:r>
            <a:r>
              <a:rPr lang="en-US" sz="1500" b="0" i="1" dirty="0"/>
              <a:t>(</a:t>
            </a:r>
            <a:r>
              <a:rPr lang="da-DK" sz="1500" b="0" i="1" dirty="0"/>
              <a:t>Antoun et al. 2015; Dever et al. 2008; Norris 2001; Robinson et al. 2002; Robinson and Martin 2005; Zhang et al. 2008; MacDonald and Hülür 2021)</a:t>
            </a:r>
            <a:endParaRPr lang="en-US" sz="1500" b="0" i="1" dirty="0"/>
          </a:p>
          <a:p>
            <a:pPr marL="342900" indent="-342900">
              <a:buFont typeface="Arial" panose="020B0604020202020204" pitchFamily="34" charset="0"/>
              <a:buChar char="•"/>
            </a:pPr>
            <a:r>
              <a:rPr lang="en-US" b="0" dirty="0"/>
              <a:t>Differences in their attitudes and behaviors </a:t>
            </a:r>
            <a:r>
              <a:rPr lang="en-US" sz="1500" b="0" i="1" dirty="0"/>
              <a:t>(Dutwin and Buskirk, 2022)</a:t>
            </a:r>
          </a:p>
          <a:p>
            <a:pPr marL="747713" lvl="2" indent="-342900">
              <a:spcBef>
                <a:spcPts val="1200"/>
              </a:spcBef>
              <a:spcAft>
                <a:spcPts val="0"/>
              </a:spcAft>
            </a:pPr>
            <a:r>
              <a:rPr lang="en-US" sz="1600" dirty="0">
                <a:latin typeface="+mj-lt"/>
              </a:rPr>
              <a:t>Less trusting of politicians, less politically engaged, score lower on political knowledge questions</a:t>
            </a:r>
          </a:p>
          <a:p>
            <a:pPr marL="747713" lvl="2" indent="-342900">
              <a:spcBef>
                <a:spcPts val="1200"/>
              </a:spcBef>
              <a:spcAft>
                <a:spcPts val="0"/>
              </a:spcAft>
            </a:pPr>
            <a:r>
              <a:rPr lang="en-US" sz="1600" dirty="0">
                <a:latin typeface="+mj-lt"/>
              </a:rPr>
              <a:t>More skeptical of science; More religious; Lower overall health; More isolated, participate less in community events, talk to fewer people daily, and less willing to date outside racial group</a:t>
            </a:r>
            <a:r>
              <a:rPr lang="en-US" sz="1500" b="0" dirty="0"/>
              <a:t> </a:t>
            </a:r>
          </a:p>
          <a:p>
            <a:pPr marL="342900" indent="-342900">
              <a:buFont typeface="Arial" panose="020B0604020202020204" pitchFamily="34" charset="0"/>
              <a:buChar char="•"/>
            </a:pPr>
            <a:r>
              <a:rPr lang="en-US" b="0" dirty="0"/>
              <a:t>Various research also noted gaps in cultural, economic, environmental attitudes, and group participation</a:t>
            </a:r>
            <a:r>
              <a:rPr lang="en-US" sz="1500" b="0" dirty="0"/>
              <a:t> </a:t>
            </a:r>
            <a:r>
              <a:rPr lang="en-US" b="0" dirty="0"/>
              <a:t>among internet and non-internet populations </a:t>
            </a:r>
            <a:r>
              <a:rPr lang="en-US" sz="1500" b="0" i="1" dirty="0"/>
              <a:t>(Norris 2001, Robinson et al. 2002, Robinson and Martin 2005; </a:t>
            </a:r>
            <a:r>
              <a:rPr lang="en-US" sz="1500" b="0" dirty="0"/>
              <a:t>Zhang et al. 2008</a:t>
            </a:r>
            <a:r>
              <a:rPr lang="en-US" sz="1500" b="0" i="1" dirty="0"/>
              <a:t>)</a:t>
            </a:r>
            <a:endParaRPr lang="en-US" sz="1500" b="0" dirty="0"/>
          </a:p>
        </p:txBody>
      </p:sp>
    </p:spTree>
    <p:extLst>
      <p:ext uri="{BB962C8B-B14F-4D97-AF65-F5344CB8AC3E}">
        <p14:creationId xmlns:p14="http://schemas.microsoft.com/office/powerpoint/2010/main" val="2017477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515AF5-459C-B80B-0BC1-A9A6523B9C1B}"/>
              </a:ext>
            </a:extLst>
          </p:cNvPr>
          <p:cNvSpPr>
            <a:spLocks noGrp="1"/>
          </p:cNvSpPr>
          <p:nvPr>
            <p:ph type="title"/>
          </p:nvPr>
        </p:nvSpPr>
        <p:spPr/>
        <p:txBody>
          <a:bodyPr/>
          <a:lstStyle/>
          <a:p>
            <a:r>
              <a:rPr lang="en-US" dirty="0"/>
              <a:t>Building Panels: Non-Internet coverage</a:t>
            </a:r>
          </a:p>
        </p:txBody>
      </p:sp>
      <p:sp>
        <p:nvSpPr>
          <p:cNvPr id="10" name="Text Placeholder 9">
            <a:extLst>
              <a:ext uri="{FF2B5EF4-FFF2-40B4-BE49-F238E27FC236}">
                <a16:creationId xmlns:a16="http://schemas.microsoft.com/office/drawing/2014/main" id="{7A380074-EA9B-C620-B815-77CF4242ADE1}"/>
              </a:ext>
            </a:extLst>
          </p:cNvPr>
          <p:cNvSpPr>
            <a:spLocks noGrp="1"/>
          </p:cNvSpPr>
          <p:nvPr>
            <p:ph type="body" sz="quarter" idx="30"/>
          </p:nvPr>
        </p:nvSpPr>
        <p:spPr/>
        <p:txBody>
          <a:bodyPr/>
          <a:lstStyle/>
          <a:p>
            <a:r>
              <a:rPr lang="en-US" dirty="0"/>
              <a:t>Strategies to include the non-Internet population</a:t>
            </a:r>
          </a:p>
        </p:txBody>
      </p:sp>
      <p:sp>
        <p:nvSpPr>
          <p:cNvPr id="7" name="Text Placeholder 6">
            <a:extLst>
              <a:ext uri="{FF2B5EF4-FFF2-40B4-BE49-F238E27FC236}">
                <a16:creationId xmlns:a16="http://schemas.microsoft.com/office/drawing/2014/main" id="{F232810B-C862-D21C-C0A2-C36708B9524B}"/>
              </a:ext>
            </a:extLst>
          </p:cNvPr>
          <p:cNvSpPr>
            <a:spLocks noGrp="1"/>
          </p:cNvSpPr>
          <p:nvPr>
            <p:ph type="body" sz="quarter" idx="10"/>
          </p:nvPr>
        </p:nvSpPr>
        <p:spPr/>
        <p:txBody>
          <a:bodyPr/>
          <a:lstStyle/>
          <a:p>
            <a:r>
              <a:rPr lang="en-US" dirty="0"/>
              <a:t>Providing Devices and/or Connections</a:t>
            </a:r>
          </a:p>
          <a:p>
            <a:pPr marR="0"/>
            <a:r>
              <a:rPr lang="en-US" b="0" dirty="0"/>
              <a:t>PRO</a:t>
            </a:r>
          </a:p>
          <a:p>
            <a:pPr marL="514350" lvl="1" indent="-342900"/>
            <a:r>
              <a:rPr lang="en-US" b="0" dirty="0"/>
              <a:t>Single mode requires less complex management</a:t>
            </a:r>
          </a:p>
          <a:p>
            <a:pPr marR="0"/>
            <a:r>
              <a:rPr lang="en-US" b="0" dirty="0"/>
              <a:t>CON</a:t>
            </a:r>
          </a:p>
          <a:p>
            <a:pPr marL="514350" lvl="1" indent="-342900"/>
            <a:r>
              <a:rPr lang="en-US" b="0" dirty="0"/>
              <a:t>Does not fully solve the nonresponse mode problem; those who are reluctant to use the Internet </a:t>
            </a:r>
            <a:r>
              <a:rPr lang="en-US" dirty="0"/>
              <a:t>are less likely to </a:t>
            </a:r>
            <a:r>
              <a:rPr lang="en-US" b="0" dirty="0"/>
              <a:t>participate</a:t>
            </a:r>
          </a:p>
          <a:p>
            <a:pPr marL="514350" lvl="1" indent="-342900"/>
            <a:r>
              <a:rPr lang="en-US" b="0" dirty="0"/>
              <a:t>Time and resources required to set up and manage devices</a:t>
            </a:r>
          </a:p>
          <a:p>
            <a:pPr marL="514350" lvl="1" indent="-342900"/>
            <a:endParaRPr lang="en-US" b="0" dirty="0"/>
          </a:p>
        </p:txBody>
      </p:sp>
      <p:sp>
        <p:nvSpPr>
          <p:cNvPr id="9" name="Text Placeholder 8">
            <a:extLst>
              <a:ext uri="{FF2B5EF4-FFF2-40B4-BE49-F238E27FC236}">
                <a16:creationId xmlns:a16="http://schemas.microsoft.com/office/drawing/2014/main" id="{281FBB91-5188-7095-8E7E-E2E468A2F3DF}"/>
              </a:ext>
            </a:extLst>
          </p:cNvPr>
          <p:cNvSpPr>
            <a:spLocks noGrp="1"/>
          </p:cNvSpPr>
          <p:nvPr>
            <p:ph type="body" sz="quarter" idx="29"/>
          </p:nvPr>
        </p:nvSpPr>
        <p:spPr/>
        <p:txBody>
          <a:bodyPr/>
          <a:lstStyle/>
          <a:p>
            <a:pPr algn="ctr"/>
            <a:r>
              <a:rPr lang="en-US" dirty="0"/>
              <a:t>Mixed Mode Approach with “Offline” Mode</a:t>
            </a:r>
          </a:p>
          <a:p>
            <a:r>
              <a:rPr lang="en-US" b="0" dirty="0"/>
              <a:t>PRO</a:t>
            </a:r>
          </a:p>
          <a:p>
            <a:pPr marL="514350" lvl="1" indent="-342900"/>
            <a:r>
              <a:rPr lang="en-US" b="0" dirty="0"/>
              <a:t>Solves the nonresponse mode problem; those who do not want to use the Internet can participate</a:t>
            </a:r>
          </a:p>
          <a:p>
            <a:r>
              <a:rPr lang="en-US" b="0" dirty="0"/>
              <a:t>CON</a:t>
            </a:r>
          </a:p>
          <a:p>
            <a:pPr marL="514350" lvl="1" indent="-342900"/>
            <a:r>
              <a:rPr lang="en-US" b="0" dirty="0"/>
              <a:t>Requires </a:t>
            </a:r>
            <a:r>
              <a:rPr lang="en-US" dirty="0"/>
              <a:t>integrated sample management and data collection system </a:t>
            </a:r>
          </a:p>
          <a:p>
            <a:pPr marL="514350" lvl="1" indent="-342900"/>
            <a:r>
              <a:rPr lang="en-US" b="0" dirty="0"/>
              <a:t>Potential mode effects</a:t>
            </a:r>
          </a:p>
          <a:p>
            <a:pPr marL="342900" indent="-342900">
              <a:buFont typeface="Arial" panose="020B0604020202020204" pitchFamily="34" charset="0"/>
              <a:buChar char="•"/>
            </a:pPr>
            <a:endParaRPr lang="en-US" dirty="0"/>
          </a:p>
          <a:p>
            <a:endParaRPr lang="en-US" dirty="0"/>
          </a:p>
          <a:p>
            <a:endParaRPr lang="en-US" dirty="0"/>
          </a:p>
        </p:txBody>
      </p:sp>
      <p:sp>
        <p:nvSpPr>
          <p:cNvPr id="8" name="Text Placeholder 7">
            <a:extLst>
              <a:ext uri="{FF2B5EF4-FFF2-40B4-BE49-F238E27FC236}">
                <a16:creationId xmlns:a16="http://schemas.microsoft.com/office/drawing/2014/main" id="{4226385E-9A68-4F98-5E13-C0009BA7FC34}"/>
              </a:ext>
            </a:extLst>
          </p:cNvPr>
          <p:cNvSpPr>
            <a:spLocks noGrp="1"/>
          </p:cNvSpPr>
          <p:nvPr>
            <p:ph type="body" sz="quarter" idx="28"/>
          </p:nvPr>
        </p:nvSpPr>
        <p:spPr>
          <a:xfrm>
            <a:off x="688153" y="6354294"/>
            <a:ext cx="9756648" cy="289555"/>
          </a:xfrm>
        </p:spPr>
        <p:txBody>
          <a:bodyPr/>
          <a:lstStyle/>
          <a:p>
            <a:r>
              <a:rPr lang="en-US" sz="800" dirty="0" err="1">
                <a:effectLst/>
                <a:ea typeface="Times New Roman" panose="02020603050405020304" pitchFamily="18" charset="0"/>
                <a:cs typeface="Times New Roman" panose="02020603050405020304" pitchFamily="18" charset="0"/>
              </a:rPr>
              <a:t>Leenheer</a:t>
            </a:r>
            <a:r>
              <a:rPr lang="en-US" sz="800" dirty="0">
                <a:effectLst/>
                <a:ea typeface="Times New Roman" panose="02020603050405020304" pitchFamily="18" charset="0"/>
                <a:cs typeface="Times New Roman" panose="02020603050405020304" pitchFamily="18" charset="0"/>
              </a:rPr>
              <a:t> &amp; </a:t>
            </a:r>
            <a:r>
              <a:rPr lang="en-US" sz="800" dirty="0" err="1">
                <a:effectLst/>
                <a:ea typeface="Times New Roman" panose="02020603050405020304" pitchFamily="18" charset="0"/>
                <a:cs typeface="Times New Roman" panose="02020603050405020304" pitchFamily="18" charset="0"/>
              </a:rPr>
              <a:t>Scherpenzeel</a:t>
            </a:r>
            <a:r>
              <a:rPr lang="en-US" sz="800" dirty="0">
                <a:effectLst/>
                <a:ea typeface="Times New Roman" panose="02020603050405020304" pitchFamily="18" charset="0"/>
                <a:cs typeface="Times New Roman" panose="02020603050405020304" pitchFamily="18" charset="0"/>
              </a:rPr>
              <a:t>, 2013; </a:t>
            </a:r>
            <a:r>
              <a:rPr lang="en-US" sz="800" dirty="0" err="1">
                <a:effectLst/>
                <a:ea typeface="Times New Roman" panose="02020603050405020304" pitchFamily="18" charset="0"/>
                <a:cs typeface="Times New Roman" panose="02020603050405020304" pitchFamily="18" charset="0"/>
              </a:rPr>
              <a:t>Hoogendoorn</a:t>
            </a:r>
            <a:r>
              <a:rPr lang="en-US" sz="800" dirty="0">
                <a:effectLst/>
                <a:ea typeface="Times New Roman" panose="02020603050405020304" pitchFamily="18" charset="0"/>
                <a:cs typeface="Times New Roman" panose="02020603050405020304" pitchFamily="18" charset="0"/>
              </a:rPr>
              <a:t> and </a:t>
            </a:r>
            <a:r>
              <a:rPr lang="en-US" sz="800" dirty="0" err="1">
                <a:effectLst/>
                <a:ea typeface="Times New Roman" panose="02020603050405020304" pitchFamily="18" charset="0"/>
                <a:cs typeface="Times New Roman" panose="02020603050405020304" pitchFamily="18" charset="0"/>
              </a:rPr>
              <a:t>Daalmans</a:t>
            </a:r>
            <a:r>
              <a:rPr lang="en-US" sz="800" dirty="0">
                <a:effectLst/>
                <a:ea typeface="Times New Roman" panose="02020603050405020304" pitchFamily="18" charset="0"/>
                <a:cs typeface="Times New Roman" panose="02020603050405020304" pitchFamily="18" charset="0"/>
              </a:rPr>
              <a:t>, 2009; </a:t>
            </a:r>
            <a:r>
              <a:rPr lang="en-US" sz="800" dirty="0" err="1">
                <a:effectLst/>
                <a:ea typeface="Times New Roman" panose="02020603050405020304" pitchFamily="18" charset="0"/>
                <a:cs typeface="Times New Roman" panose="02020603050405020304" pitchFamily="18" charset="0"/>
              </a:rPr>
              <a:t>Reveilla</a:t>
            </a:r>
            <a:r>
              <a:rPr lang="en-US" sz="800" dirty="0">
                <a:effectLst/>
                <a:ea typeface="Times New Roman" panose="02020603050405020304" pitchFamily="18" charset="0"/>
                <a:cs typeface="Times New Roman" panose="02020603050405020304" pitchFamily="18" charset="0"/>
              </a:rPr>
              <a:t> et al., 2016; </a:t>
            </a:r>
            <a:r>
              <a:rPr lang="en-US" sz="800" dirty="0" err="1">
                <a:effectLst/>
                <a:ea typeface="Times New Roman" panose="02020603050405020304" pitchFamily="18" charset="0"/>
                <a:cs typeface="Times New Roman" panose="02020603050405020304" pitchFamily="18" charset="0"/>
              </a:rPr>
              <a:t>Cornesse</a:t>
            </a:r>
            <a:r>
              <a:rPr lang="en-US" sz="800" dirty="0">
                <a:effectLst/>
                <a:ea typeface="Times New Roman" panose="02020603050405020304" pitchFamily="18" charset="0"/>
                <a:cs typeface="Times New Roman" panose="02020603050405020304" pitchFamily="18" charset="0"/>
              </a:rPr>
              <a:t>, 2021; </a:t>
            </a:r>
            <a:r>
              <a:rPr lang="en-US" sz="800" dirty="0" err="1">
                <a:effectLst/>
                <a:ea typeface="Times New Roman" panose="02020603050405020304" pitchFamily="18" charset="0"/>
                <a:cs typeface="Times New Roman" panose="02020603050405020304" pitchFamily="18" charset="0"/>
              </a:rPr>
              <a:t>Reveilla</a:t>
            </a:r>
            <a:r>
              <a:rPr lang="en-US" sz="800" dirty="0">
                <a:effectLst/>
                <a:ea typeface="Times New Roman" panose="02020603050405020304" pitchFamily="18" charset="0"/>
                <a:cs typeface="Times New Roman" panose="02020603050405020304" pitchFamily="18" charset="0"/>
              </a:rPr>
              <a:t> et al. 2016; Bertoni, 2019; Dillman et al., 2009.</a:t>
            </a:r>
            <a:endParaRPr lang="en-US" dirty="0"/>
          </a:p>
        </p:txBody>
      </p:sp>
    </p:spTree>
    <p:extLst>
      <p:ext uri="{BB962C8B-B14F-4D97-AF65-F5344CB8AC3E}">
        <p14:creationId xmlns:p14="http://schemas.microsoft.com/office/powerpoint/2010/main" val="4197456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p:txBody>
          <a:bodyPr/>
          <a:lstStyle/>
          <a:p>
            <a:r>
              <a:rPr lang="en-US">
                <a:latin typeface="Roboto Light"/>
                <a:ea typeface="Roboto Light"/>
                <a:cs typeface="Roboto Light"/>
              </a:rPr>
              <a:t>Modality</a:t>
            </a:r>
            <a:endParaRPr lang="en-US"/>
          </a:p>
        </p:txBody>
      </p:sp>
    </p:spTree>
    <p:extLst>
      <p:ext uri="{BB962C8B-B14F-4D97-AF65-F5344CB8AC3E}">
        <p14:creationId xmlns:p14="http://schemas.microsoft.com/office/powerpoint/2010/main" val="976252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1DDF-765A-929E-A3D8-85F9501D3699}"/>
              </a:ext>
            </a:extLst>
          </p:cNvPr>
          <p:cNvSpPr>
            <a:spLocks noGrp="1"/>
          </p:cNvSpPr>
          <p:nvPr>
            <p:ph type="title"/>
          </p:nvPr>
        </p:nvSpPr>
        <p:spPr/>
        <p:txBody>
          <a:bodyPr/>
          <a:lstStyle/>
          <a:p>
            <a:r>
              <a:rPr lang="en-US" dirty="0"/>
              <a:t>Building Panels: Modality</a:t>
            </a:r>
          </a:p>
        </p:txBody>
      </p:sp>
      <p:sp>
        <p:nvSpPr>
          <p:cNvPr id="3" name="Text Placeholder 2">
            <a:extLst>
              <a:ext uri="{FF2B5EF4-FFF2-40B4-BE49-F238E27FC236}">
                <a16:creationId xmlns:a16="http://schemas.microsoft.com/office/drawing/2014/main" id="{90777004-DC5F-0734-64BD-911402B8C987}"/>
              </a:ext>
            </a:extLst>
          </p:cNvPr>
          <p:cNvSpPr>
            <a:spLocks noGrp="1"/>
          </p:cNvSpPr>
          <p:nvPr>
            <p:ph type="body" sz="quarter" idx="28"/>
          </p:nvPr>
        </p:nvSpPr>
        <p:spPr>
          <a:xfrm>
            <a:off x="685800" y="954539"/>
            <a:ext cx="9784080" cy="383553"/>
          </a:xfrm>
        </p:spPr>
        <p:txBody>
          <a:bodyPr/>
          <a:lstStyle/>
          <a:p>
            <a:r>
              <a:rPr lang="en-US" dirty="0"/>
              <a:t>Modality of recruitment</a:t>
            </a:r>
          </a:p>
        </p:txBody>
      </p:sp>
      <p:sp>
        <p:nvSpPr>
          <p:cNvPr id="4" name="Text Placeholder 3">
            <a:extLst>
              <a:ext uri="{FF2B5EF4-FFF2-40B4-BE49-F238E27FC236}">
                <a16:creationId xmlns:a16="http://schemas.microsoft.com/office/drawing/2014/main" id="{425EAA0F-B3C5-9915-8545-848BFCA18045}"/>
              </a:ext>
            </a:extLst>
          </p:cNvPr>
          <p:cNvSpPr>
            <a:spLocks noGrp="1"/>
          </p:cNvSpPr>
          <p:nvPr>
            <p:ph type="body" sz="quarter" idx="10"/>
          </p:nvPr>
        </p:nvSpPr>
        <p:spPr>
          <a:xfrm>
            <a:off x="685800" y="1871917"/>
            <a:ext cx="9756648" cy="3739924"/>
          </a:xfrm>
        </p:spPr>
        <p:txBody>
          <a:bodyPr/>
          <a:lstStyle/>
          <a:p>
            <a:pPr marL="342900" indent="-342900">
              <a:buFont typeface="Arial" panose="020B0604020202020204" pitchFamily="34" charset="0"/>
              <a:buChar char="•"/>
            </a:pPr>
            <a:r>
              <a:rPr lang="en-US" b="0" dirty="0"/>
              <a:t>Most of the probability-based panels are using ABS, RDD, or a combination of both as their sample frame </a:t>
            </a:r>
          </a:p>
          <a:p>
            <a:pPr marL="342900" lvl="2" indent="-342900">
              <a:spcBef>
                <a:spcPts val="1200"/>
              </a:spcBef>
              <a:spcAft>
                <a:spcPts val="0"/>
              </a:spcAft>
              <a:buFont typeface="Arial" panose="020B0604020202020204" pitchFamily="34" charset="0"/>
              <a:buChar char="•"/>
            </a:pPr>
            <a:r>
              <a:rPr lang="en-US" sz="2000" dirty="0">
                <a:latin typeface="+mj-lt"/>
              </a:rPr>
              <a:t>In most cases, panel recruitment mode is different than the recruitment questionnaire data collection mode, as well as the mode of panel sign-up process </a:t>
            </a:r>
          </a:p>
          <a:p>
            <a:pPr marL="747713" lvl="2" indent="-342900">
              <a:spcBef>
                <a:spcPts val="1200"/>
              </a:spcBef>
              <a:spcAft>
                <a:spcPts val="0"/>
              </a:spcAft>
            </a:pPr>
            <a:r>
              <a:rPr lang="en-US" sz="1600" dirty="0">
                <a:latin typeface="+mj-lt"/>
              </a:rPr>
              <a:t>For instance, probability-based panels that use an ABS frame initially start mailing recruitment materials to the sampled households and invite the households to join the panel through web or in-bound phone mode. </a:t>
            </a:r>
          </a:p>
          <a:p>
            <a:pPr marL="342900" lvl="2" indent="-342900">
              <a:spcBef>
                <a:spcPts val="1200"/>
              </a:spcBef>
              <a:spcAft>
                <a:spcPts val="0"/>
              </a:spcAft>
              <a:buFont typeface="Arial" panose="020B0604020202020204" pitchFamily="34" charset="0"/>
              <a:buChar char="•"/>
            </a:pPr>
            <a:r>
              <a:rPr lang="en-US" sz="2000" dirty="0">
                <a:latin typeface="+mj-lt"/>
              </a:rPr>
              <a:t>The different recruitment and data collection/panel sign-up modes decrease costs, increase response rates, improve coverage, and decrease nonresponse error </a:t>
            </a:r>
          </a:p>
          <a:p>
            <a:pPr marL="404813" lvl="2" indent="0">
              <a:spcBef>
                <a:spcPts val="1200"/>
              </a:spcBef>
              <a:spcAft>
                <a:spcPts val="0"/>
              </a:spcAft>
              <a:buNone/>
            </a:pPr>
            <a:endParaRPr lang="en-US" sz="1600" dirty="0">
              <a:latin typeface="+mj-lt"/>
            </a:endParaRPr>
          </a:p>
          <a:p>
            <a:endParaRPr lang="en-US" dirty="0"/>
          </a:p>
        </p:txBody>
      </p:sp>
      <p:sp>
        <p:nvSpPr>
          <p:cNvPr id="5" name="Text Placeholder 4">
            <a:extLst>
              <a:ext uri="{FF2B5EF4-FFF2-40B4-BE49-F238E27FC236}">
                <a16:creationId xmlns:a16="http://schemas.microsoft.com/office/drawing/2014/main" id="{EBEA0B8C-FC11-B90A-370B-7E251B148250}"/>
              </a:ext>
            </a:extLst>
          </p:cNvPr>
          <p:cNvSpPr>
            <a:spLocks noGrp="1"/>
          </p:cNvSpPr>
          <p:nvPr>
            <p:ph type="body" sz="quarter" idx="27"/>
          </p:nvPr>
        </p:nvSpPr>
        <p:spPr/>
        <p:txBody>
          <a:bodyPr/>
          <a:lstStyle/>
          <a:p>
            <a:endParaRPr lang="en-US"/>
          </a:p>
        </p:txBody>
      </p:sp>
    </p:spTree>
    <p:extLst>
      <p:ext uri="{BB962C8B-B14F-4D97-AF65-F5344CB8AC3E}">
        <p14:creationId xmlns:p14="http://schemas.microsoft.com/office/powerpoint/2010/main" val="916145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1DDF-765A-929E-A3D8-85F9501D3699}"/>
              </a:ext>
            </a:extLst>
          </p:cNvPr>
          <p:cNvSpPr>
            <a:spLocks noGrp="1"/>
          </p:cNvSpPr>
          <p:nvPr>
            <p:ph type="title"/>
          </p:nvPr>
        </p:nvSpPr>
        <p:spPr/>
        <p:txBody>
          <a:bodyPr/>
          <a:lstStyle/>
          <a:p>
            <a:r>
              <a:rPr lang="en-US" dirty="0"/>
              <a:t>Building Panels: Modality</a:t>
            </a:r>
          </a:p>
        </p:txBody>
      </p:sp>
      <p:sp>
        <p:nvSpPr>
          <p:cNvPr id="3" name="Text Placeholder 2">
            <a:extLst>
              <a:ext uri="{FF2B5EF4-FFF2-40B4-BE49-F238E27FC236}">
                <a16:creationId xmlns:a16="http://schemas.microsoft.com/office/drawing/2014/main" id="{90777004-DC5F-0734-64BD-911402B8C987}"/>
              </a:ext>
            </a:extLst>
          </p:cNvPr>
          <p:cNvSpPr>
            <a:spLocks noGrp="1"/>
          </p:cNvSpPr>
          <p:nvPr>
            <p:ph type="body" sz="quarter" idx="28"/>
          </p:nvPr>
        </p:nvSpPr>
        <p:spPr>
          <a:xfrm>
            <a:off x="685800" y="996720"/>
            <a:ext cx="9784080" cy="383553"/>
          </a:xfrm>
        </p:spPr>
        <p:txBody>
          <a:bodyPr/>
          <a:lstStyle/>
          <a:p>
            <a:r>
              <a:rPr lang="en-US" dirty="0"/>
              <a:t>Modality of recruitment</a:t>
            </a:r>
          </a:p>
        </p:txBody>
      </p:sp>
      <p:sp>
        <p:nvSpPr>
          <p:cNvPr id="4" name="Text Placeholder 3">
            <a:extLst>
              <a:ext uri="{FF2B5EF4-FFF2-40B4-BE49-F238E27FC236}">
                <a16:creationId xmlns:a16="http://schemas.microsoft.com/office/drawing/2014/main" id="{425EAA0F-B3C5-9915-8545-848BFCA18045}"/>
              </a:ext>
            </a:extLst>
          </p:cNvPr>
          <p:cNvSpPr>
            <a:spLocks noGrp="1"/>
          </p:cNvSpPr>
          <p:nvPr>
            <p:ph type="body" sz="quarter" idx="10"/>
          </p:nvPr>
        </p:nvSpPr>
        <p:spPr>
          <a:xfrm>
            <a:off x="685800" y="1826938"/>
            <a:ext cx="9756648" cy="3739924"/>
          </a:xfrm>
        </p:spPr>
        <p:txBody>
          <a:bodyPr/>
          <a:lstStyle/>
          <a:p>
            <a:pPr marL="342900" marR="0" indent="-342900">
              <a:buFont typeface="Arial" panose="020B0604020202020204" pitchFamily="34" charset="0"/>
              <a:buChar char="•"/>
            </a:pPr>
            <a:r>
              <a:rPr lang="en-US" b="0" dirty="0"/>
              <a:t>Probability based online panels can also concurrently administer the recruitment survey and panel sign-up process through different modes </a:t>
            </a:r>
          </a:p>
          <a:p>
            <a:pPr marL="747713" marR="0" lvl="2" indent="-342900">
              <a:spcBef>
                <a:spcPts val="1200"/>
              </a:spcBef>
              <a:spcAft>
                <a:spcPts val="0"/>
              </a:spcAft>
            </a:pPr>
            <a:r>
              <a:rPr lang="en-US" sz="1600" dirty="0">
                <a:latin typeface="+mj-lt"/>
              </a:rPr>
              <a:t>One of the most commonly used strategies is to provide sample members with a mode choice </a:t>
            </a:r>
          </a:p>
          <a:p>
            <a:pPr marL="1260475" lvl="3" indent="-342900">
              <a:spcBef>
                <a:spcPts val="1200"/>
              </a:spcBef>
              <a:spcAft>
                <a:spcPts val="0"/>
              </a:spcAft>
            </a:pPr>
            <a:r>
              <a:rPr lang="en-US" sz="1500" dirty="0">
                <a:latin typeface="+mj-lt"/>
              </a:rPr>
              <a:t>For instance, the recruitment mailing can provide both an URL link to the recruitment survey as well as an 800-phone number for the sample member to call in to respond to the recruitment survey and sign up to the panel </a:t>
            </a:r>
          </a:p>
          <a:p>
            <a:pPr marL="747713" lvl="2" indent="-342900">
              <a:spcBef>
                <a:spcPts val="1200"/>
              </a:spcBef>
              <a:spcAft>
                <a:spcPts val="0"/>
              </a:spcAft>
            </a:pPr>
            <a:r>
              <a:rPr lang="en-US" sz="1600" dirty="0">
                <a:latin typeface="+mj-lt"/>
              </a:rPr>
              <a:t>This method is mainly used to cover non-Internet populations and improve coverage as well as increase response rates</a:t>
            </a:r>
          </a:p>
          <a:p>
            <a:pPr marL="747713" marR="0" lvl="2" indent="-342900">
              <a:spcBef>
                <a:spcPts val="1200"/>
              </a:spcBef>
              <a:spcAft>
                <a:spcPts val="0"/>
              </a:spcAft>
            </a:pPr>
            <a:r>
              <a:rPr lang="en-US" sz="1600" dirty="0">
                <a:latin typeface="+mj-lt"/>
              </a:rPr>
              <a:t>Subsequently, this method reduces coverage and nonresponse error and improves the sample composition in panels </a:t>
            </a:r>
          </a:p>
          <a:p>
            <a:pPr marL="404813" lvl="2" indent="0">
              <a:spcBef>
                <a:spcPts val="1200"/>
              </a:spcBef>
              <a:spcAft>
                <a:spcPts val="0"/>
              </a:spcAft>
              <a:buNone/>
            </a:pPr>
            <a:endParaRPr lang="en-US" sz="1600" dirty="0">
              <a:latin typeface="+mj-lt"/>
            </a:endParaRPr>
          </a:p>
          <a:p>
            <a:endParaRPr lang="en-US" dirty="0"/>
          </a:p>
        </p:txBody>
      </p:sp>
    </p:spTree>
    <p:extLst>
      <p:ext uri="{BB962C8B-B14F-4D97-AF65-F5344CB8AC3E}">
        <p14:creationId xmlns:p14="http://schemas.microsoft.com/office/powerpoint/2010/main" val="1972421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1DDF-765A-929E-A3D8-85F9501D3699}"/>
              </a:ext>
            </a:extLst>
          </p:cNvPr>
          <p:cNvSpPr>
            <a:spLocks noGrp="1"/>
          </p:cNvSpPr>
          <p:nvPr>
            <p:ph type="title"/>
          </p:nvPr>
        </p:nvSpPr>
        <p:spPr/>
        <p:txBody>
          <a:bodyPr/>
          <a:lstStyle/>
          <a:p>
            <a:r>
              <a:rPr lang="en-US" dirty="0"/>
              <a:t>Building Panels: Modality</a:t>
            </a:r>
          </a:p>
        </p:txBody>
      </p:sp>
      <p:sp>
        <p:nvSpPr>
          <p:cNvPr id="3" name="Text Placeholder 2">
            <a:extLst>
              <a:ext uri="{FF2B5EF4-FFF2-40B4-BE49-F238E27FC236}">
                <a16:creationId xmlns:a16="http://schemas.microsoft.com/office/drawing/2014/main" id="{90777004-DC5F-0734-64BD-911402B8C987}"/>
              </a:ext>
            </a:extLst>
          </p:cNvPr>
          <p:cNvSpPr>
            <a:spLocks noGrp="1"/>
          </p:cNvSpPr>
          <p:nvPr>
            <p:ph type="body" sz="quarter" idx="28"/>
          </p:nvPr>
        </p:nvSpPr>
        <p:spPr>
          <a:xfrm>
            <a:off x="685800" y="865384"/>
            <a:ext cx="9784080" cy="383553"/>
          </a:xfrm>
        </p:spPr>
        <p:txBody>
          <a:bodyPr/>
          <a:lstStyle/>
          <a:p>
            <a:r>
              <a:rPr lang="en-US" dirty="0"/>
              <a:t>Modality of recruitment during nonresponse follow-up</a:t>
            </a:r>
          </a:p>
        </p:txBody>
      </p:sp>
      <p:sp>
        <p:nvSpPr>
          <p:cNvPr id="4" name="Text Placeholder 3">
            <a:extLst>
              <a:ext uri="{FF2B5EF4-FFF2-40B4-BE49-F238E27FC236}">
                <a16:creationId xmlns:a16="http://schemas.microsoft.com/office/drawing/2014/main" id="{425EAA0F-B3C5-9915-8545-848BFCA18045}"/>
              </a:ext>
            </a:extLst>
          </p:cNvPr>
          <p:cNvSpPr>
            <a:spLocks noGrp="1"/>
          </p:cNvSpPr>
          <p:nvPr>
            <p:ph type="body" sz="quarter" idx="10"/>
          </p:nvPr>
        </p:nvSpPr>
        <p:spPr>
          <a:xfrm>
            <a:off x="685800" y="1565681"/>
            <a:ext cx="9756648" cy="3739924"/>
          </a:xfrm>
        </p:spPr>
        <p:txBody>
          <a:bodyPr/>
          <a:lstStyle/>
          <a:p>
            <a:pPr marL="342900" indent="-342900">
              <a:buFont typeface="Arial" panose="020B0604020202020204" pitchFamily="34" charset="0"/>
              <a:buChar char="•"/>
            </a:pPr>
            <a:r>
              <a:rPr lang="en-US" b="0" dirty="0"/>
              <a:t>Most probability-based panels use a different contact mode during nonresponse follow-up (NRFU) phase than the mode used during the initial recruitment contact phase </a:t>
            </a:r>
          </a:p>
          <a:p>
            <a:pPr marL="747713" lvl="2" indent="-342900">
              <a:spcBef>
                <a:spcPts val="1200"/>
              </a:spcBef>
              <a:spcAft>
                <a:spcPts val="0"/>
              </a:spcAft>
            </a:pPr>
            <a:r>
              <a:rPr lang="en-US" sz="1600" dirty="0">
                <a:latin typeface="+mj-lt"/>
              </a:rPr>
              <a:t>This method is used in order to increase recruitment response rates, reduce nonresponse error, and improve panel composition </a:t>
            </a:r>
          </a:p>
          <a:p>
            <a:pPr marL="747713" lvl="2" indent="-342900">
              <a:spcBef>
                <a:spcPts val="1200"/>
              </a:spcBef>
              <a:spcAft>
                <a:spcPts val="0"/>
              </a:spcAft>
            </a:pPr>
            <a:r>
              <a:rPr lang="en-US" sz="1600" dirty="0">
                <a:latin typeface="+mj-lt"/>
              </a:rPr>
              <a:t>The rationale of this approach is to start the recruitment using the least expensive method and provide advance notification for additional nonresponse follow-up efforts </a:t>
            </a:r>
          </a:p>
          <a:p>
            <a:pPr marL="404813" lvl="2" indent="0">
              <a:spcBef>
                <a:spcPts val="1200"/>
              </a:spcBef>
              <a:spcAft>
                <a:spcPts val="0"/>
              </a:spcAft>
              <a:buNone/>
            </a:pPr>
            <a:endParaRPr lang="en-US" sz="1600" dirty="0">
              <a:latin typeface="+mj-lt"/>
            </a:endParaRPr>
          </a:p>
          <a:p>
            <a:endParaRPr lang="en-US" dirty="0"/>
          </a:p>
        </p:txBody>
      </p:sp>
      <p:sp>
        <p:nvSpPr>
          <p:cNvPr id="6" name="Text Placeholder 2">
            <a:extLst>
              <a:ext uri="{FF2B5EF4-FFF2-40B4-BE49-F238E27FC236}">
                <a16:creationId xmlns:a16="http://schemas.microsoft.com/office/drawing/2014/main" id="{51406F19-691C-1FDD-7B9D-6F716C6320FE}"/>
              </a:ext>
            </a:extLst>
          </p:cNvPr>
          <p:cNvSpPr txBox="1">
            <a:spLocks/>
          </p:cNvSpPr>
          <p:nvPr/>
        </p:nvSpPr>
        <p:spPr bwMode="auto">
          <a:xfrm>
            <a:off x="713232" y="3991643"/>
            <a:ext cx="10000076" cy="383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Mixing modes during subsequent surveys after the recruitment</a:t>
            </a:r>
          </a:p>
        </p:txBody>
      </p:sp>
      <p:sp>
        <p:nvSpPr>
          <p:cNvPr id="7" name="Text Placeholder 3">
            <a:extLst>
              <a:ext uri="{FF2B5EF4-FFF2-40B4-BE49-F238E27FC236}">
                <a16:creationId xmlns:a16="http://schemas.microsoft.com/office/drawing/2014/main" id="{B1B2B578-5A0F-2C0E-9DD4-7DBD8D114597}"/>
              </a:ext>
            </a:extLst>
          </p:cNvPr>
          <p:cNvSpPr txBox="1">
            <a:spLocks/>
          </p:cNvSpPr>
          <p:nvPr/>
        </p:nvSpPr>
        <p:spPr bwMode="auto">
          <a:xfrm>
            <a:off x="713232" y="4691941"/>
            <a:ext cx="9756648" cy="1832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1" kern="1200">
                <a:solidFill>
                  <a:schemeClr val="tx1"/>
                </a:solidFill>
                <a:latin typeface="+mj-lt"/>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0" dirty="0"/>
              <a:t>Many probability-based online panels use different mode(s) to collect data in subsequent surveys than in recruitment</a:t>
            </a:r>
          </a:p>
          <a:p>
            <a:pPr marL="747713" lvl="2" indent="-342900">
              <a:spcBef>
                <a:spcPts val="1200"/>
              </a:spcBef>
              <a:spcAft>
                <a:spcPts val="0"/>
              </a:spcAft>
            </a:pPr>
            <a:r>
              <a:rPr lang="en-US" sz="1600" dirty="0">
                <a:latin typeface="+mj-lt"/>
              </a:rPr>
              <a:t>For instance, once panelists join AmeriSpeak, they are offered the ability to select their preferred mode of participation: web or phone </a:t>
            </a:r>
          </a:p>
          <a:p>
            <a:pPr marL="747713" lvl="2" indent="-342900">
              <a:spcBef>
                <a:spcPts val="1200"/>
              </a:spcBef>
              <a:spcAft>
                <a:spcPts val="0"/>
              </a:spcAft>
            </a:pPr>
            <a:r>
              <a:rPr lang="en-US" sz="1600" dirty="0">
                <a:latin typeface="+mj-lt"/>
              </a:rPr>
              <a:t>This is mainly done to reduce costs, collect data faster, and increase data collection efficiency </a:t>
            </a:r>
          </a:p>
          <a:p>
            <a:endParaRPr lang="en-US" dirty="0"/>
          </a:p>
        </p:txBody>
      </p:sp>
    </p:spTree>
    <p:extLst>
      <p:ext uri="{BB962C8B-B14F-4D97-AF65-F5344CB8AC3E}">
        <p14:creationId xmlns:p14="http://schemas.microsoft.com/office/powerpoint/2010/main" val="2743708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p:txBody>
          <a:bodyPr/>
          <a:lstStyle/>
          <a:p>
            <a:r>
              <a:rPr lang="en-US">
                <a:latin typeface="Roboto Light"/>
                <a:ea typeface="Roboto Light"/>
                <a:cs typeface="Roboto Light"/>
              </a:rPr>
              <a:t>Effort: Number of mailings, calls, incentive amounts, use of a NRFU</a:t>
            </a:r>
            <a:endParaRPr lang="en-US"/>
          </a:p>
        </p:txBody>
      </p:sp>
    </p:spTree>
    <p:extLst>
      <p:ext uri="{BB962C8B-B14F-4D97-AF65-F5344CB8AC3E}">
        <p14:creationId xmlns:p14="http://schemas.microsoft.com/office/powerpoint/2010/main" val="964873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Building Panels: Level of Effort</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dirty="0"/>
              <a:t>Choices in Level of Effort</a:t>
            </a:r>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0" lvl="1" indent="0">
              <a:lnSpc>
                <a:spcPct val="90000"/>
              </a:lnSpc>
              <a:buClr>
                <a:schemeClr val="tx2"/>
              </a:buClr>
              <a:buNone/>
            </a:pPr>
            <a:r>
              <a:rPr lang="en-US" sz="1700" dirty="0"/>
              <a:t>In Recruiting</a:t>
            </a:r>
          </a:p>
          <a:p>
            <a:pPr marL="342900" lvl="1" indent="-342900">
              <a:lnSpc>
                <a:spcPct val="90000"/>
              </a:lnSpc>
              <a:buClr>
                <a:schemeClr val="tx2"/>
              </a:buClr>
              <a:buFont typeface="+mj-lt"/>
              <a:buAutoNum type="arabicPeriod"/>
            </a:pPr>
            <a:r>
              <a:rPr lang="en-US" sz="1700" dirty="0"/>
              <a:t>Number/type of mailings/phone attempts</a:t>
            </a:r>
          </a:p>
          <a:p>
            <a:pPr marL="342900" lvl="1" indent="-342900">
              <a:lnSpc>
                <a:spcPct val="90000"/>
              </a:lnSpc>
              <a:buClr>
                <a:schemeClr val="tx2"/>
              </a:buClr>
              <a:buFont typeface="+mj-lt"/>
              <a:buAutoNum type="arabicPeriod"/>
            </a:pPr>
            <a:r>
              <a:rPr lang="en-US" sz="1700" dirty="0"/>
              <a:t>Incentivization strategies</a:t>
            </a:r>
          </a:p>
          <a:p>
            <a:pPr marL="342900" lvl="1" indent="-342900">
              <a:lnSpc>
                <a:spcPct val="90000"/>
              </a:lnSpc>
              <a:buClr>
                <a:schemeClr val="tx2"/>
              </a:buClr>
              <a:buFont typeface="+mj-lt"/>
              <a:buAutoNum type="arabicPeriod"/>
            </a:pPr>
            <a:r>
              <a:rPr lang="en-US" sz="1700" dirty="0"/>
              <a:t>Modalities offered</a:t>
            </a:r>
          </a:p>
          <a:p>
            <a:pPr marL="342900" lvl="1" indent="-342900">
              <a:lnSpc>
                <a:spcPct val="90000"/>
              </a:lnSpc>
              <a:buClr>
                <a:schemeClr val="tx2"/>
              </a:buClr>
              <a:buFont typeface="+mj-lt"/>
              <a:buAutoNum type="arabicPeriod"/>
            </a:pPr>
            <a:r>
              <a:rPr lang="en-US" sz="1700" dirty="0"/>
              <a:t>Use of a NRFU</a:t>
            </a:r>
          </a:p>
          <a:p>
            <a:pPr marL="0" lvl="1" indent="0">
              <a:lnSpc>
                <a:spcPct val="90000"/>
              </a:lnSpc>
              <a:buClr>
                <a:schemeClr val="tx2"/>
              </a:buClr>
              <a:buNone/>
            </a:pPr>
            <a:r>
              <a:rPr lang="en-US" sz="1700" dirty="0"/>
              <a:t>In Retainment</a:t>
            </a:r>
          </a:p>
          <a:p>
            <a:pPr marL="342900" lvl="1" indent="-342900">
              <a:lnSpc>
                <a:spcPct val="90000"/>
              </a:lnSpc>
              <a:buClr>
                <a:schemeClr val="tx2"/>
              </a:buClr>
              <a:buFont typeface="+mj-lt"/>
              <a:buAutoNum type="arabicPeriod"/>
            </a:pPr>
            <a:r>
              <a:rPr lang="en-US" sz="1700" dirty="0"/>
              <a:t>Engagement Activities</a:t>
            </a:r>
          </a:p>
          <a:p>
            <a:pPr marL="342900" lvl="1" indent="-342900">
              <a:lnSpc>
                <a:spcPct val="90000"/>
              </a:lnSpc>
              <a:buClr>
                <a:schemeClr val="tx2"/>
              </a:buClr>
              <a:buFont typeface="+mj-lt"/>
              <a:buAutoNum type="arabicPeriod"/>
            </a:pPr>
            <a:r>
              <a:rPr lang="en-US" sz="1700" dirty="0"/>
              <a:t>Help Desk</a:t>
            </a:r>
          </a:p>
          <a:p>
            <a:pPr marL="342900" lvl="1" indent="-342900">
              <a:lnSpc>
                <a:spcPct val="90000"/>
              </a:lnSpc>
              <a:buClr>
                <a:schemeClr val="tx2"/>
              </a:buClr>
              <a:buFont typeface="+mj-lt"/>
              <a:buAutoNum type="arabicPeriod"/>
            </a:pPr>
            <a:r>
              <a:rPr lang="en-US" sz="1700" dirty="0"/>
              <a:t>Secondary Efforts</a:t>
            </a:r>
          </a:p>
          <a:p>
            <a:pPr marL="342900" lvl="1" indent="-342900">
              <a:lnSpc>
                <a:spcPct val="90000"/>
              </a:lnSpc>
              <a:buClr>
                <a:schemeClr val="tx2"/>
              </a:buClr>
              <a:buFont typeface="+mj-lt"/>
              <a:buAutoNum type="arabicPeriod"/>
            </a:pPr>
            <a:endParaRPr lang="en-US" sz="1700" dirty="0"/>
          </a:p>
          <a:p>
            <a:pPr marL="342900" lvl="1" indent="-342900">
              <a:lnSpc>
                <a:spcPct val="90000"/>
              </a:lnSpc>
              <a:buClr>
                <a:schemeClr val="tx2"/>
              </a:buClr>
              <a:buFont typeface="+mj-lt"/>
              <a:buAutoNum type="arabicPeriod"/>
            </a:pPr>
            <a:endParaRPr lang="en-US" sz="1700" dirty="0"/>
          </a:p>
          <a:p>
            <a:pPr lvl="1">
              <a:lnSpc>
                <a:spcPct val="90000"/>
              </a:lnSpc>
            </a:pPr>
            <a:endParaRPr lang="en-US" sz="1700" dirty="0"/>
          </a:p>
          <a:p>
            <a:pPr lvl="1">
              <a:lnSpc>
                <a:spcPct val="90000"/>
              </a:lnSpc>
            </a:pPr>
            <a:endParaRPr lang="en-US" sz="1700" dirty="0"/>
          </a:p>
        </p:txBody>
      </p:sp>
    </p:spTree>
    <p:extLst>
      <p:ext uri="{BB962C8B-B14F-4D97-AF65-F5344CB8AC3E}">
        <p14:creationId xmlns:p14="http://schemas.microsoft.com/office/powerpoint/2010/main" val="3667732549"/>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2D94-D266-916E-4B6B-5BE19E6A07B0}"/>
              </a:ext>
            </a:extLst>
          </p:cNvPr>
          <p:cNvSpPr>
            <a:spLocks noGrp="1"/>
          </p:cNvSpPr>
          <p:nvPr>
            <p:ph type="title"/>
          </p:nvPr>
        </p:nvSpPr>
        <p:spPr/>
        <p:txBody>
          <a:bodyPr/>
          <a:lstStyle/>
          <a:p>
            <a:r>
              <a:rPr lang="en-US" dirty="0"/>
              <a:t>Building Panels: level of effort</a:t>
            </a:r>
          </a:p>
        </p:txBody>
      </p:sp>
      <p:sp>
        <p:nvSpPr>
          <p:cNvPr id="6" name="Content Placeholder 4">
            <a:extLst>
              <a:ext uri="{FF2B5EF4-FFF2-40B4-BE49-F238E27FC236}">
                <a16:creationId xmlns:a16="http://schemas.microsoft.com/office/drawing/2014/main" id="{A7340BBA-3544-3CC5-0888-94D4C86D6B5C}"/>
              </a:ext>
            </a:extLst>
          </p:cNvPr>
          <p:cNvSpPr txBox="1">
            <a:spLocks/>
          </p:cNvSpPr>
          <p:nvPr/>
        </p:nvSpPr>
        <p:spPr>
          <a:xfrm>
            <a:off x="685800" y="793977"/>
            <a:ext cx="4189445" cy="5270046"/>
          </a:xfrm>
          <a:prstGeom prst="rect">
            <a:avLst/>
          </a:prstGeom>
        </p:spPr>
        <p:txBody>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1" kern="1200">
                <a:solidFill>
                  <a:schemeClr val="tx1"/>
                </a:solidFill>
                <a:latin typeface="+mj-lt"/>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t>Initial Recruitment</a:t>
            </a:r>
          </a:p>
          <a:p>
            <a:pPr lvl="1"/>
            <a:r>
              <a:rPr lang="en-US" sz="1600" dirty="0"/>
              <a:t>Pre-notification postcard</a:t>
            </a:r>
          </a:p>
          <a:p>
            <a:pPr lvl="1"/>
            <a:r>
              <a:rPr lang="en-US" sz="1600" dirty="0"/>
              <a:t>+5 days, 9 x 12 recruitment packet w/ pre-incentive ($5), study brochure, and privacy policy.</a:t>
            </a:r>
          </a:p>
          <a:p>
            <a:pPr lvl="1"/>
            <a:r>
              <a:rPr lang="en-US" sz="1600" dirty="0"/>
              <a:t>+11 days, reminder postcard</a:t>
            </a:r>
          </a:p>
          <a:p>
            <a:pPr lvl="1"/>
            <a:r>
              <a:rPr lang="en-US" sz="1600" dirty="0"/>
              <a:t>+18 days, reminder postcard</a:t>
            </a:r>
          </a:p>
          <a:p>
            <a:pPr lvl="1"/>
            <a:r>
              <a:rPr lang="en-US" sz="1600" dirty="0"/>
              <a:t>Call-ins allowed throughout</a:t>
            </a:r>
          </a:p>
          <a:p>
            <a:pPr lvl="1"/>
            <a:r>
              <a:rPr lang="en-US" sz="1600" dirty="0"/>
              <a:t>+25 days, call-outs to matched telephones</a:t>
            </a:r>
          </a:p>
          <a:p>
            <a:pPr lvl="1"/>
            <a:r>
              <a:rPr lang="en-US" sz="1600" dirty="0"/>
              <a:t>Post-incentive $25</a:t>
            </a:r>
          </a:p>
          <a:p>
            <a:r>
              <a:rPr lang="en-US" dirty="0"/>
              <a:t>NRFU Recruitment</a:t>
            </a:r>
          </a:p>
          <a:p>
            <a:pPr lvl="1"/>
            <a:r>
              <a:rPr lang="en-US" sz="1600" dirty="0"/>
              <a:t>Federal Express study brochure and 2x pre-incentive</a:t>
            </a:r>
          </a:p>
          <a:p>
            <a:pPr lvl="1"/>
            <a:r>
              <a:rPr lang="en-US" sz="1600" dirty="0"/>
              <a:t>In-person recruitment</a:t>
            </a:r>
          </a:p>
        </p:txBody>
      </p:sp>
      <p:pic>
        <p:nvPicPr>
          <p:cNvPr id="7" name="Picture 6">
            <a:extLst>
              <a:ext uri="{FF2B5EF4-FFF2-40B4-BE49-F238E27FC236}">
                <a16:creationId xmlns:a16="http://schemas.microsoft.com/office/drawing/2014/main" id="{AE1E9605-FFBE-5F73-24A5-6651DA9884D6}"/>
              </a:ext>
            </a:extLst>
          </p:cNvPr>
          <p:cNvPicPr>
            <a:picLocks noChangeAspect="1"/>
          </p:cNvPicPr>
          <p:nvPr/>
        </p:nvPicPr>
        <p:blipFill rotWithShape="1">
          <a:blip r:embed="rId2">
            <a:extLst>
              <a:ext uri="{28A0092B-C50C-407E-A947-70E740481C1C}">
                <a14:useLocalDpi xmlns:a14="http://schemas.microsoft.com/office/drawing/2010/main" val="0"/>
              </a:ext>
            </a:extLst>
          </a:blip>
          <a:srcRect l="9944" r="7031"/>
          <a:stretch/>
        </p:blipFill>
        <p:spPr>
          <a:xfrm>
            <a:off x="5520584" y="867770"/>
            <a:ext cx="6096712" cy="5507394"/>
          </a:xfrm>
          <a:prstGeom prst="rect">
            <a:avLst/>
          </a:prstGeom>
        </p:spPr>
      </p:pic>
    </p:spTree>
    <p:extLst>
      <p:ext uri="{BB962C8B-B14F-4D97-AF65-F5344CB8AC3E}">
        <p14:creationId xmlns:p14="http://schemas.microsoft.com/office/powerpoint/2010/main" val="1357614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0111E-4990-9FAE-E102-410D2D756FA4}"/>
              </a:ext>
            </a:extLst>
          </p:cNvPr>
          <p:cNvSpPr>
            <a:spLocks noGrp="1"/>
          </p:cNvSpPr>
          <p:nvPr>
            <p:ph type="title"/>
          </p:nvPr>
        </p:nvSpPr>
        <p:spPr/>
        <p:txBody>
          <a:bodyPr/>
          <a:lstStyle/>
          <a:p>
            <a:r>
              <a:rPr lang="en-US" dirty="0"/>
              <a:t>Building Panels: NRFU</a:t>
            </a:r>
          </a:p>
        </p:txBody>
      </p:sp>
      <p:sp>
        <p:nvSpPr>
          <p:cNvPr id="6" name="Rectangle 5">
            <a:extLst>
              <a:ext uri="{FF2B5EF4-FFF2-40B4-BE49-F238E27FC236}">
                <a16:creationId xmlns:a16="http://schemas.microsoft.com/office/drawing/2014/main" id="{8D889A89-4F25-F9C2-EE9F-5956E38C28CA}"/>
              </a:ext>
            </a:extLst>
          </p:cNvPr>
          <p:cNvSpPr/>
          <p:nvPr/>
        </p:nvSpPr>
        <p:spPr>
          <a:xfrm>
            <a:off x="685800" y="5483420"/>
            <a:ext cx="10997381"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Arial"/>
                <a:ea typeface="ＭＳ Ｐゴシック"/>
                <a:cs typeface="ＭＳ Ｐゴシック" charset="0"/>
              </a:rPr>
              <a:t>A little more than half of panelists have been recruited </a:t>
            </a: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Arial"/>
                <a:ea typeface="ＭＳ Ｐゴシック"/>
                <a:cs typeface="ＭＳ Ｐゴシック" charset="0"/>
              </a:rPr>
              <a:t>during the NRFU recruitment stage</a:t>
            </a:r>
          </a:p>
        </p:txBody>
      </p:sp>
      <p:sp>
        <p:nvSpPr>
          <p:cNvPr id="9" name="Rectangular Callout 3">
            <a:extLst>
              <a:ext uri="{FF2B5EF4-FFF2-40B4-BE49-F238E27FC236}">
                <a16:creationId xmlns:a16="http://schemas.microsoft.com/office/drawing/2014/main" id="{9CF180FA-C446-AC53-91C5-8C58D3A38293}"/>
              </a:ext>
            </a:extLst>
          </p:cNvPr>
          <p:cNvSpPr/>
          <p:nvPr/>
        </p:nvSpPr>
        <p:spPr>
          <a:xfrm>
            <a:off x="9189720" y="2205093"/>
            <a:ext cx="2310536" cy="1200329"/>
          </a:xfrm>
          <a:prstGeom prst="wedgeRectCallout">
            <a:avLst>
              <a:gd name="adj1" fmla="val -48572"/>
              <a:gd name="adj2" fmla="val 35195"/>
            </a:avLst>
          </a:prstGeom>
          <a:ln>
            <a:solidFill>
              <a:schemeClr val="tx1"/>
            </a:solidFill>
          </a:ln>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lumMod val="60000"/>
                    <a:lumOff val="40000"/>
                  </a:schemeClr>
                </a:solidFill>
                <a:effectLst/>
                <a:uLnTx/>
                <a:uFillTx/>
                <a:latin typeface="Arial" pitchFamily="34" charset="0"/>
                <a:ea typeface="ＭＳ Ｐゴシック" charset="-128"/>
                <a:cs typeface="+mn-cs"/>
              </a:rPr>
              <a:t>NRFU boosts response rate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lumMod val="60000"/>
                    <a:lumOff val="40000"/>
                  </a:schemeClr>
                </a:solidFill>
                <a:effectLst/>
                <a:uLnTx/>
                <a:uFillTx/>
                <a:latin typeface="Arial" pitchFamily="34" charset="0"/>
                <a:ea typeface="ＭＳ Ｐゴシック" charset="-128"/>
                <a:cs typeface="+mn-cs"/>
              </a:rPr>
              <a:t>by 3 times </a:t>
            </a:r>
          </a:p>
        </p:txBody>
      </p:sp>
      <p:graphicFrame>
        <p:nvGraphicFramePr>
          <p:cNvPr id="3" name="Chart 2">
            <a:extLst>
              <a:ext uri="{FF2B5EF4-FFF2-40B4-BE49-F238E27FC236}">
                <a16:creationId xmlns:a16="http://schemas.microsoft.com/office/drawing/2014/main" id="{280417BB-15B5-6721-8903-A0B44D475A20}"/>
              </a:ext>
            </a:extLst>
          </p:cNvPr>
          <p:cNvGraphicFramePr>
            <a:graphicFrameLocks/>
          </p:cNvGraphicFramePr>
          <p:nvPr>
            <p:extLst>
              <p:ext uri="{D42A27DB-BD31-4B8C-83A1-F6EECF244321}">
                <p14:modId xmlns:p14="http://schemas.microsoft.com/office/powerpoint/2010/main" val="1671519625"/>
              </p:ext>
            </p:extLst>
          </p:nvPr>
        </p:nvGraphicFramePr>
        <p:xfrm>
          <a:off x="1595769" y="1148450"/>
          <a:ext cx="7123007" cy="37351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062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11A6E1-410F-4519-96F9-3D7C716CBE64}"/>
              </a:ext>
            </a:extLst>
          </p:cNvPr>
          <p:cNvSpPr>
            <a:spLocks noGrp="1"/>
          </p:cNvSpPr>
          <p:nvPr>
            <p:ph type="title"/>
          </p:nvPr>
        </p:nvSpPr>
        <p:spPr/>
        <p:txBody>
          <a:bodyPr/>
          <a:lstStyle/>
          <a:p>
            <a:r>
              <a:rPr lang="en-US" dirty="0"/>
              <a:t>Introduction: The Uniqueness of Panels</a:t>
            </a:r>
          </a:p>
        </p:txBody>
      </p:sp>
    </p:spTree>
    <p:extLst>
      <p:ext uri="{BB962C8B-B14F-4D97-AF65-F5344CB8AC3E}">
        <p14:creationId xmlns:p14="http://schemas.microsoft.com/office/powerpoint/2010/main" val="3852424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p:txBody>
          <a:bodyPr/>
          <a:lstStyle/>
          <a:p>
            <a:r>
              <a:rPr lang="en-US">
                <a:latin typeface="Roboto Light"/>
                <a:ea typeface="Roboto Light"/>
                <a:cs typeface="Roboto Light"/>
              </a:rPr>
              <a:t>Empanelment Requirements</a:t>
            </a:r>
            <a:endParaRPr lang="en-US"/>
          </a:p>
        </p:txBody>
      </p:sp>
    </p:spTree>
    <p:extLst>
      <p:ext uri="{BB962C8B-B14F-4D97-AF65-F5344CB8AC3E}">
        <p14:creationId xmlns:p14="http://schemas.microsoft.com/office/powerpoint/2010/main" val="1801669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Building Panels: empanelment</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dirty="0">
                <a:latin typeface="Roboto Light"/>
                <a:ea typeface="Roboto Light"/>
                <a:cs typeface="Roboto Light"/>
              </a:rPr>
              <a:t>Profiling</a:t>
            </a:r>
            <a:endParaRPr lang="en-US" dirty="0"/>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378478"/>
            <a:ext cx="10911689" cy="4660962"/>
          </a:xfrm>
        </p:spPr>
        <p:txBody>
          <a:bodyPr wrap="square" anchor="t">
            <a:normAutofit fontScale="92500" lnSpcReduction="10000"/>
          </a:bodyPr>
          <a:lstStyle/>
          <a:p>
            <a:pPr marL="0" lvl="1" indent="0">
              <a:lnSpc>
                <a:spcPct val="90000"/>
              </a:lnSpc>
              <a:buClr>
                <a:schemeClr val="tx2"/>
              </a:buClr>
              <a:buNone/>
            </a:pPr>
            <a:r>
              <a:rPr lang="en-US" sz="1700" b="1" dirty="0">
                <a:latin typeface="Roboto"/>
                <a:ea typeface="Roboto"/>
                <a:cs typeface="Roboto"/>
              </a:rPr>
              <a:t>Panels are unique in their collection of profile variables of panelists:</a:t>
            </a:r>
          </a:p>
          <a:p>
            <a:pPr marL="342900" lvl="1" indent="-342900">
              <a:lnSpc>
                <a:spcPct val="90000"/>
              </a:lnSpc>
              <a:buClr>
                <a:schemeClr val="tx2"/>
              </a:buClr>
              <a:buFont typeface="+mj-lt"/>
              <a:buAutoNum type="arabicPeriod"/>
            </a:pPr>
            <a:r>
              <a:rPr lang="en-US" sz="1700" dirty="0">
                <a:latin typeface="Roboto"/>
                <a:ea typeface="Roboto"/>
                <a:cs typeface="Roboto"/>
              </a:rPr>
              <a:t>Typical topics include:</a:t>
            </a:r>
          </a:p>
          <a:p>
            <a:pPr marL="747713" lvl="2" indent="-342900">
              <a:lnSpc>
                <a:spcPct val="90000"/>
              </a:lnSpc>
              <a:buClr>
                <a:schemeClr val="tx2"/>
              </a:buClr>
            </a:pPr>
            <a:r>
              <a:rPr lang="en-US" sz="1400" dirty="0">
                <a:latin typeface="Roboto"/>
                <a:ea typeface="Roboto"/>
                <a:cs typeface="Roboto"/>
              </a:rPr>
              <a:t>Health</a:t>
            </a:r>
          </a:p>
          <a:p>
            <a:pPr marL="747713" lvl="2" indent="-342900">
              <a:lnSpc>
                <a:spcPct val="90000"/>
              </a:lnSpc>
              <a:buClr>
                <a:schemeClr val="tx2"/>
              </a:buClr>
            </a:pPr>
            <a:r>
              <a:rPr lang="en-US" sz="1400" dirty="0">
                <a:latin typeface="Roboto"/>
                <a:ea typeface="Roboto"/>
                <a:cs typeface="Roboto"/>
              </a:rPr>
              <a:t>Health insurance</a:t>
            </a:r>
          </a:p>
          <a:p>
            <a:pPr marL="747713" lvl="2" indent="-342900">
              <a:lnSpc>
                <a:spcPct val="90000"/>
              </a:lnSpc>
              <a:buClr>
                <a:schemeClr val="tx2"/>
              </a:buClr>
            </a:pPr>
            <a:r>
              <a:rPr lang="en-US" sz="1400" dirty="0">
                <a:latin typeface="Roboto"/>
                <a:ea typeface="Roboto"/>
                <a:cs typeface="Roboto"/>
              </a:rPr>
              <a:t>Health conditions</a:t>
            </a:r>
          </a:p>
          <a:p>
            <a:pPr marL="747713" lvl="2" indent="-342900">
              <a:lnSpc>
                <a:spcPct val="90000"/>
              </a:lnSpc>
              <a:buClr>
                <a:schemeClr val="tx2"/>
              </a:buClr>
            </a:pPr>
            <a:r>
              <a:rPr lang="en-US" sz="1400" dirty="0">
                <a:latin typeface="Roboto"/>
                <a:ea typeface="Roboto"/>
                <a:cs typeface="Roboto"/>
              </a:rPr>
              <a:t>Political participation</a:t>
            </a:r>
          </a:p>
          <a:p>
            <a:pPr marL="747713" lvl="2" indent="-342900">
              <a:lnSpc>
                <a:spcPct val="90000"/>
              </a:lnSpc>
              <a:buClr>
                <a:schemeClr val="tx2"/>
              </a:buClr>
            </a:pPr>
            <a:r>
              <a:rPr lang="en-US" sz="1400" dirty="0">
                <a:latin typeface="Roboto"/>
                <a:ea typeface="Roboto"/>
                <a:cs typeface="Roboto"/>
              </a:rPr>
              <a:t>Political knowledge and attitudes</a:t>
            </a:r>
          </a:p>
          <a:p>
            <a:pPr marL="747713" lvl="2" indent="-342900">
              <a:lnSpc>
                <a:spcPct val="90000"/>
              </a:lnSpc>
              <a:buClr>
                <a:schemeClr val="tx2"/>
              </a:buClr>
            </a:pPr>
            <a:r>
              <a:rPr lang="en-US" sz="1400" dirty="0">
                <a:latin typeface="Roboto"/>
                <a:ea typeface="Roboto"/>
                <a:cs typeface="Roboto"/>
              </a:rPr>
              <a:t>Technology use</a:t>
            </a:r>
          </a:p>
          <a:p>
            <a:pPr marL="747713" lvl="2" indent="-342900">
              <a:lnSpc>
                <a:spcPct val="90000"/>
              </a:lnSpc>
              <a:buClr>
                <a:schemeClr val="tx2"/>
              </a:buClr>
            </a:pPr>
            <a:r>
              <a:rPr lang="en-US" sz="1400" dirty="0">
                <a:latin typeface="Roboto"/>
                <a:ea typeface="Roboto"/>
                <a:cs typeface="Roboto"/>
              </a:rPr>
              <a:t>Detailed financial status</a:t>
            </a:r>
          </a:p>
          <a:p>
            <a:pPr marL="747713" lvl="2" indent="-342900">
              <a:lnSpc>
                <a:spcPct val="90000"/>
              </a:lnSpc>
              <a:buClr>
                <a:schemeClr val="tx2"/>
              </a:buClr>
            </a:pPr>
            <a:r>
              <a:rPr lang="en-US" sz="1400" dirty="0">
                <a:latin typeface="Roboto"/>
                <a:ea typeface="Roboto"/>
                <a:cs typeface="Roboto"/>
              </a:rPr>
              <a:t>Ownerships (home, cars, etc.)</a:t>
            </a:r>
          </a:p>
          <a:p>
            <a:pPr marL="747713" lvl="2" indent="-342900">
              <a:lnSpc>
                <a:spcPct val="90000"/>
              </a:lnSpc>
              <a:buClr>
                <a:schemeClr val="tx2"/>
              </a:buClr>
            </a:pPr>
            <a:r>
              <a:rPr lang="en-US" sz="1400" dirty="0">
                <a:latin typeface="Roboto"/>
                <a:ea typeface="Roboto"/>
                <a:cs typeface="Roboto"/>
              </a:rPr>
              <a:t>Hobbies, etc.</a:t>
            </a:r>
            <a:endParaRPr lang="en-US" sz="1400" dirty="0"/>
          </a:p>
          <a:p>
            <a:pPr marL="342900" lvl="1" indent="-342900">
              <a:lnSpc>
                <a:spcPct val="90000"/>
              </a:lnSpc>
              <a:buClr>
                <a:schemeClr val="tx2"/>
              </a:buClr>
              <a:buFont typeface="+mj-lt"/>
              <a:buAutoNum type="arabicPeriod"/>
            </a:pPr>
            <a:r>
              <a:rPr lang="en-US" sz="1700" dirty="0">
                <a:latin typeface="Roboto"/>
                <a:ea typeface="Roboto"/>
                <a:cs typeface="Roboto"/>
              </a:rPr>
              <a:t>Not all panelists complete profile variables; panel can vary in their demand that such profiling be completed to become a member</a:t>
            </a:r>
            <a:endParaRPr lang="en-US" sz="1700" dirty="0"/>
          </a:p>
          <a:p>
            <a:pPr marL="342900" lvl="1" indent="-342900">
              <a:lnSpc>
                <a:spcPct val="90000"/>
              </a:lnSpc>
              <a:buClr>
                <a:schemeClr val="tx2"/>
              </a:buClr>
              <a:buFont typeface="+mj-lt"/>
              <a:buAutoNum type="arabicPeriod"/>
            </a:pPr>
            <a:r>
              <a:rPr lang="en-US" sz="1700" dirty="0">
                <a:latin typeface="Roboto"/>
                <a:ea typeface="Roboto"/>
                <a:cs typeface="Roboto"/>
              </a:rPr>
              <a:t>Profile variables can be used to target subpopulations (e.g. a survey of persons without health insurance); weighting (rare), and/or provided as additional "value add" variables in client datasets</a:t>
            </a:r>
            <a:endParaRPr lang="en-US" sz="1700" dirty="0"/>
          </a:p>
          <a:p>
            <a:pPr marL="342900" lvl="1" indent="-342900">
              <a:lnSpc>
                <a:spcPct val="90000"/>
              </a:lnSpc>
              <a:buClr>
                <a:schemeClr val="tx2"/>
              </a:buClr>
              <a:buFont typeface="+mj-lt"/>
              <a:buAutoNum type="arabicPeriod"/>
            </a:pPr>
            <a:r>
              <a:rPr lang="en-US" sz="1700" dirty="0">
                <a:latin typeface="Roboto"/>
                <a:ea typeface="Roboto"/>
                <a:cs typeface="Roboto"/>
              </a:rPr>
              <a:t>Profiling typically includes timely data (e.g., health insurance status, health status, stock ownership, </a:t>
            </a:r>
            <a:r>
              <a:rPr lang="en-US" sz="1700" dirty="0" err="1">
                <a:latin typeface="Roboto"/>
                <a:ea typeface="Roboto"/>
                <a:cs typeface="Roboto"/>
              </a:rPr>
              <a:t>etc</a:t>
            </a:r>
            <a:r>
              <a:rPr lang="en-US" sz="1700" dirty="0">
                <a:latin typeface="Roboto"/>
                <a:ea typeface="Roboto"/>
                <a:cs typeface="Roboto"/>
              </a:rPr>
              <a:t>), so periodic refreshing of panel data is critical</a:t>
            </a:r>
            <a:endParaRPr lang="en-US" sz="1700" dirty="0"/>
          </a:p>
          <a:p>
            <a:pPr lvl="1">
              <a:lnSpc>
                <a:spcPct val="90000"/>
              </a:lnSpc>
            </a:pPr>
            <a:endParaRPr lang="en-US" sz="1700" dirty="0"/>
          </a:p>
        </p:txBody>
      </p:sp>
    </p:spTree>
    <p:extLst>
      <p:ext uri="{BB962C8B-B14F-4D97-AF65-F5344CB8AC3E}">
        <p14:creationId xmlns:p14="http://schemas.microsoft.com/office/powerpoint/2010/main" val="1123216893"/>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p:txBody>
          <a:bodyPr/>
          <a:lstStyle/>
          <a:p>
            <a:r>
              <a:rPr lang="en-US">
                <a:latin typeface="Roboto Light"/>
                <a:ea typeface="Roboto Light"/>
                <a:cs typeface="Roboto Light"/>
              </a:rPr>
              <a:t>Infrastructure</a:t>
            </a:r>
            <a:endParaRPr lang="en-US"/>
          </a:p>
        </p:txBody>
      </p:sp>
    </p:spTree>
    <p:extLst>
      <p:ext uri="{BB962C8B-B14F-4D97-AF65-F5344CB8AC3E}">
        <p14:creationId xmlns:p14="http://schemas.microsoft.com/office/powerpoint/2010/main" val="356790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Building Panels: empanelment</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684500" y="759136"/>
            <a:ext cx="9753600" cy="474317"/>
          </a:xfrm>
        </p:spPr>
        <p:txBody>
          <a:bodyPr wrap="square" anchor="t">
            <a:normAutofit/>
          </a:bodyPr>
          <a:lstStyle/>
          <a:p>
            <a:pPr>
              <a:spcAft>
                <a:spcPts val="600"/>
              </a:spcAft>
            </a:pPr>
            <a:r>
              <a:rPr lang="en-US" dirty="0">
                <a:latin typeface="Roboto Light"/>
                <a:ea typeface="Roboto Light"/>
                <a:cs typeface="Roboto Light"/>
              </a:rPr>
              <a:t>Infrastructure</a:t>
            </a:r>
            <a:endParaRPr lang="en-US" dirty="0"/>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1" y="1378478"/>
            <a:ext cx="6246222" cy="1056756"/>
          </a:xfrm>
        </p:spPr>
        <p:txBody>
          <a:bodyPr wrap="square" anchor="t">
            <a:normAutofit/>
          </a:bodyPr>
          <a:lstStyle/>
          <a:p>
            <a:pPr marL="0" lvl="1" indent="0">
              <a:lnSpc>
                <a:spcPct val="90000"/>
              </a:lnSpc>
              <a:buClr>
                <a:schemeClr val="tx2"/>
              </a:buClr>
              <a:buNone/>
            </a:pPr>
            <a:r>
              <a:rPr lang="en-US" sz="1700" b="1" dirty="0">
                <a:latin typeface="Roboto"/>
                <a:ea typeface="Roboto"/>
                <a:cs typeface="Roboto"/>
              </a:rPr>
              <a:t>Panels range in their level of complexity, but generally, the larger they are the more they require extensive infrastructure</a:t>
            </a:r>
          </a:p>
        </p:txBody>
      </p:sp>
      <p:sp>
        <p:nvSpPr>
          <p:cNvPr id="2" name="Rectangle 1">
            <a:extLst>
              <a:ext uri="{FF2B5EF4-FFF2-40B4-BE49-F238E27FC236}">
                <a16:creationId xmlns:a16="http://schemas.microsoft.com/office/drawing/2014/main" id="{24FB9E46-0454-3BE9-E843-CE4A41D4C9C6}"/>
              </a:ext>
            </a:extLst>
          </p:cNvPr>
          <p:cNvSpPr/>
          <p:nvPr/>
        </p:nvSpPr>
        <p:spPr>
          <a:xfrm>
            <a:off x="2540798" y="2925932"/>
            <a:ext cx="1166949"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Client Services</a:t>
            </a:r>
          </a:p>
        </p:txBody>
      </p:sp>
      <p:sp>
        <p:nvSpPr>
          <p:cNvPr id="3" name="Rectangle 2">
            <a:extLst>
              <a:ext uri="{FF2B5EF4-FFF2-40B4-BE49-F238E27FC236}">
                <a16:creationId xmlns:a16="http://schemas.microsoft.com/office/drawing/2014/main" id="{13A3D43F-8839-EF8F-1CD0-28F96C610185}"/>
              </a:ext>
            </a:extLst>
          </p:cNvPr>
          <p:cNvSpPr/>
          <p:nvPr/>
        </p:nvSpPr>
        <p:spPr>
          <a:xfrm>
            <a:off x="1025507" y="3757600"/>
            <a:ext cx="1166949"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Biz Dev</a:t>
            </a:r>
          </a:p>
        </p:txBody>
      </p:sp>
      <p:sp>
        <p:nvSpPr>
          <p:cNvPr id="4" name="Rectangle 3">
            <a:extLst>
              <a:ext uri="{FF2B5EF4-FFF2-40B4-BE49-F238E27FC236}">
                <a16:creationId xmlns:a16="http://schemas.microsoft.com/office/drawing/2014/main" id="{CC170BAD-1C6F-BD48-F527-B5531D67F753}"/>
              </a:ext>
            </a:extLst>
          </p:cNvPr>
          <p:cNvSpPr/>
          <p:nvPr/>
        </p:nvSpPr>
        <p:spPr>
          <a:xfrm>
            <a:off x="4108341" y="3764131"/>
            <a:ext cx="1271451"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Operations</a:t>
            </a:r>
          </a:p>
        </p:txBody>
      </p:sp>
      <p:sp>
        <p:nvSpPr>
          <p:cNvPr id="5" name="Rectangle 4">
            <a:extLst>
              <a:ext uri="{FF2B5EF4-FFF2-40B4-BE49-F238E27FC236}">
                <a16:creationId xmlns:a16="http://schemas.microsoft.com/office/drawing/2014/main" id="{251A58FA-DA6A-EB0E-1B31-68BDA385EE10}"/>
              </a:ext>
            </a:extLst>
          </p:cNvPr>
          <p:cNvSpPr/>
          <p:nvPr/>
        </p:nvSpPr>
        <p:spPr>
          <a:xfrm>
            <a:off x="2540797" y="4604161"/>
            <a:ext cx="1166949"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Stats and Methods</a:t>
            </a:r>
          </a:p>
        </p:txBody>
      </p:sp>
      <p:sp>
        <p:nvSpPr>
          <p:cNvPr id="8" name="Arrow: Left-Up 7">
            <a:extLst>
              <a:ext uri="{FF2B5EF4-FFF2-40B4-BE49-F238E27FC236}">
                <a16:creationId xmlns:a16="http://schemas.microsoft.com/office/drawing/2014/main" id="{615957F5-1638-1369-0A64-9708B42ED928}"/>
              </a:ext>
            </a:extLst>
          </p:cNvPr>
          <p:cNvSpPr/>
          <p:nvPr/>
        </p:nvSpPr>
        <p:spPr>
          <a:xfrm>
            <a:off x="4221552" y="4604161"/>
            <a:ext cx="609601" cy="487680"/>
          </a:xfrm>
          <a:prstGeom prst="leftUpArrow">
            <a:avLst/>
          </a:prstGeom>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13" name="Arrow: Left-Up 12">
            <a:extLst>
              <a:ext uri="{FF2B5EF4-FFF2-40B4-BE49-F238E27FC236}">
                <a16:creationId xmlns:a16="http://schemas.microsoft.com/office/drawing/2014/main" id="{83EF4A4F-F476-2DEA-0B07-1993BC29346A}"/>
              </a:ext>
            </a:extLst>
          </p:cNvPr>
          <p:cNvSpPr/>
          <p:nvPr/>
        </p:nvSpPr>
        <p:spPr>
          <a:xfrm flipH="1">
            <a:off x="1474000" y="4648398"/>
            <a:ext cx="666205" cy="487680"/>
          </a:xfrm>
          <a:prstGeom prst="leftUpArrow">
            <a:avLst/>
          </a:prstGeom>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14" name="Arrow: Left-Up 13">
            <a:extLst>
              <a:ext uri="{FF2B5EF4-FFF2-40B4-BE49-F238E27FC236}">
                <a16:creationId xmlns:a16="http://schemas.microsoft.com/office/drawing/2014/main" id="{3D66E8D0-2C51-5675-19FA-E8A1E6455987}"/>
              </a:ext>
            </a:extLst>
          </p:cNvPr>
          <p:cNvSpPr/>
          <p:nvPr/>
        </p:nvSpPr>
        <p:spPr>
          <a:xfrm rot="10800000">
            <a:off x="1474000" y="3058391"/>
            <a:ext cx="609601" cy="487680"/>
          </a:xfrm>
          <a:prstGeom prst="leftUpArrow">
            <a:avLst/>
          </a:prstGeom>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15" name="Arrow: Left-Up 14">
            <a:extLst>
              <a:ext uri="{FF2B5EF4-FFF2-40B4-BE49-F238E27FC236}">
                <a16:creationId xmlns:a16="http://schemas.microsoft.com/office/drawing/2014/main" id="{EACE6F64-0186-3DF8-9C1F-59B474F898B6}"/>
              </a:ext>
            </a:extLst>
          </p:cNvPr>
          <p:cNvSpPr/>
          <p:nvPr/>
        </p:nvSpPr>
        <p:spPr>
          <a:xfrm rot="10800000" flipH="1">
            <a:off x="4193249" y="3058391"/>
            <a:ext cx="666205" cy="487680"/>
          </a:xfrm>
          <a:prstGeom prst="leftUpArrow">
            <a:avLst/>
          </a:prstGeom>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16" name="Rectangle 15">
            <a:extLst>
              <a:ext uri="{FF2B5EF4-FFF2-40B4-BE49-F238E27FC236}">
                <a16:creationId xmlns:a16="http://schemas.microsoft.com/office/drawing/2014/main" id="{7D72CC4A-7642-57BD-145A-8F8F7D36A5AF}"/>
              </a:ext>
            </a:extLst>
          </p:cNvPr>
          <p:cNvSpPr/>
          <p:nvPr/>
        </p:nvSpPr>
        <p:spPr>
          <a:xfrm>
            <a:off x="7648300" y="1755965"/>
            <a:ext cx="1166949"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Web Panel Portal</a:t>
            </a:r>
          </a:p>
        </p:txBody>
      </p:sp>
      <p:sp>
        <p:nvSpPr>
          <p:cNvPr id="17" name="Rectangle 16">
            <a:extLst>
              <a:ext uri="{FF2B5EF4-FFF2-40B4-BE49-F238E27FC236}">
                <a16:creationId xmlns:a16="http://schemas.microsoft.com/office/drawing/2014/main" id="{C10BE00E-C40E-FB3D-9078-84E5B1782262}"/>
              </a:ext>
            </a:extLst>
          </p:cNvPr>
          <p:cNvSpPr/>
          <p:nvPr/>
        </p:nvSpPr>
        <p:spPr>
          <a:xfrm>
            <a:off x="7648299" y="2653293"/>
            <a:ext cx="1166949"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t>Email/Text Ops</a:t>
            </a:r>
          </a:p>
        </p:txBody>
      </p:sp>
      <p:sp>
        <p:nvSpPr>
          <p:cNvPr id="18" name="Rectangle 17">
            <a:extLst>
              <a:ext uri="{FF2B5EF4-FFF2-40B4-BE49-F238E27FC236}">
                <a16:creationId xmlns:a16="http://schemas.microsoft.com/office/drawing/2014/main" id="{50BEA207-18D1-3945-AFB9-9DE6440BDC04}"/>
              </a:ext>
            </a:extLst>
          </p:cNvPr>
          <p:cNvSpPr/>
          <p:nvPr/>
        </p:nvSpPr>
        <p:spPr>
          <a:xfrm>
            <a:off x="7648298" y="3556807"/>
            <a:ext cx="1166949"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App</a:t>
            </a:r>
          </a:p>
        </p:txBody>
      </p:sp>
      <p:sp>
        <p:nvSpPr>
          <p:cNvPr id="19" name="Rectangle 18">
            <a:extLst>
              <a:ext uri="{FF2B5EF4-FFF2-40B4-BE49-F238E27FC236}">
                <a16:creationId xmlns:a16="http://schemas.microsoft.com/office/drawing/2014/main" id="{69F9D821-A3F1-B855-B917-969D0636EADD}"/>
              </a:ext>
            </a:extLst>
          </p:cNvPr>
          <p:cNvSpPr/>
          <p:nvPr/>
        </p:nvSpPr>
        <p:spPr>
          <a:xfrm>
            <a:off x="7648300" y="4449779"/>
            <a:ext cx="1166949"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Telephone Center</a:t>
            </a:r>
          </a:p>
        </p:txBody>
      </p:sp>
      <p:sp>
        <p:nvSpPr>
          <p:cNvPr id="20" name="Rectangle 19">
            <a:extLst>
              <a:ext uri="{FF2B5EF4-FFF2-40B4-BE49-F238E27FC236}">
                <a16:creationId xmlns:a16="http://schemas.microsoft.com/office/drawing/2014/main" id="{46058099-6030-187D-5693-78A9CB4204B4}"/>
              </a:ext>
            </a:extLst>
          </p:cNvPr>
          <p:cNvSpPr/>
          <p:nvPr/>
        </p:nvSpPr>
        <p:spPr>
          <a:xfrm>
            <a:off x="10049690" y="5884516"/>
            <a:ext cx="1166949"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Help Center</a:t>
            </a:r>
          </a:p>
        </p:txBody>
      </p:sp>
      <p:sp>
        <p:nvSpPr>
          <p:cNvPr id="21" name="Rectangle 20">
            <a:extLst>
              <a:ext uri="{FF2B5EF4-FFF2-40B4-BE49-F238E27FC236}">
                <a16:creationId xmlns:a16="http://schemas.microsoft.com/office/drawing/2014/main" id="{732D41A2-B773-85BA-9E1C-17761F9A6EAC}"/>
              </a:ext>
            </a:extLst>
          </p:cNvPr>
          <p:cNvSpPr/>
          <p:nvPr/>
        </p:nvSpPr>
        <p:spPr>
          <a:xfrm>
            <a:off x="7648300" y="5360171"/>
            <a:ext cx="1166949" cy="679269"/>
          </a:xfrm>
          <a:prstGeom prst="rect">
            <a:avLst/>
          </a:prstGeom>
          <a:solidFill>
            <a:schemeClr val="tx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Mail Ops</a:t>
            </a:r>
          </a:p>
        </p:txBody>
      </p:sp>
      <p:sp>
        <p:nvSpPr>
          <p:cNvPr id="22" name="Oval 21">
            <a:extLst>
              <a:ext uri="{FF2B5EF4-FFF2-40B4-BE49-F238E27FC236}">
                <a16:creationId xmlns:a16="http://schemas.microsoft.com/office/drawing/2014/main" id="{5C31C97A-2694-451C-220F-40EC7A06F0D4}"/>
              </a:ext>
            </a:extLst>
          </p:cNvPr>
          <p:cNvSpPr/>
          <p:nvPr/>
        </p:nvSpPr>
        <p:spPr>
          <a:xfrm>
            <a:off x="9892937" y="3321676"/>
            <a:ext cx="1480457" cy="1143000"/>
          </a:xfrm>
          <a:prstGeom prst="ellipse">
            <a:avLst/>
          </a:prstGeom>
          <a:solidFill>
            <a:schemeClr val="bg2">
              <a:lumMod val="50000"/>
            </a:schemeClr>
          </a:solidFill>
          <a:ln w="190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Panelists</a:t>
            </a:r>
          </a:p>
        </p:txBody>
      </p:sp>
      <p:sp>
        <p:nvSpPr>
          <p:cNvPr id="24" name="Arrow: Left-Right 23">
            <a:extLst>
              <a:ext uri="{FF2B5EF4-FFF2-40B4-BE49-F238E27FC236}">
                <a16:creationId xmlns:a16="http://schemas.microsoft.com/office/drawing/2014/main" id="{13A71BBD-47D3-CB37-E73A-4BA2D7D09291}"/>
              </a:ext>
            </a:extLst>
          </p:cNvPr>
          <p:cNvSpPr/>
          <p:nvPr/>
        </p:nvSpPr>
        <p:spPr>
          <a:xfrm rot="2475594">
            <a:off x="8726884" y="2619149"/>
            <a:ext cx="1765813" cy="137318"/>
          </a:xfrm>
          <a:prstGeom prst="leftRightArrow">
            <a:avLst/>
          </a:prstGeom>
          <a:solidFill>
            <a:schemeClr val="bg1">
              <a:lumMod val="85000"/>
            </a:schemeClr>
          </a:solidFill>
          <a:ln w="190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25" name="Arrow: Left-Right 24">
            <a:extLst>
              <a:ext uri="{FF2B5EF4-FFF2-40B4-BE49-F238E27FC236}">
                <a16:creationId xmlns:a16="http://schemas.microsoft.com/office/drawing/2014/main" id="{01898EC1-2EC0-4E77-ABC6-15D08D919D0C}"/>
              </a:ext>
            </a:extLst>
          </p:cNvPr>
          <p:cNvSpPr/>
          <p:nvPr/>
        </p:nvSpPr>
        <p:spPr>
          <a:xfrm rot="1417991">
            <a:off x="8933087" y="3132667"/>
            <a:ext cx="1066443" cy="167490"/>
          </a:xfrm>
          <a:prstGeom prst="leftRightArrow">
            <a:avLst/>
          </a:prstGeom>
          <a:solidFill>
            <a:schemeClr val="bg1">
              <a:lumMod val="85000"/>
            </a:schemeClr>
          </a:solidFill>
          <a:ln w="190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26" name="Arrow: Left-Right 25">
            <a:extLst>
              <a:ext uri="{FF2B5EF4-FFF2-40B4-BE49-F238E27FC236}">
                <a16:creationId xmlns:a16="http://schemas.microsoft.com/office/drawing/2014/main" id="{461589DC-5C36-CA64-A41D-0621BF5439D4}"/>
              </a:ext>
            </a:extLst>
          </p:cNvPr>
          <p:cNvSpPr/>
          <p:nvPr/>
        </p:nvSpPr>
        <p:spPr>
          <a:xfrm>
            <a:off x="8997975" y="3792582"/>
            <a:ext cx="825294" cy="148045"/>
          </a:xfrm>
          <a:prstGeom prst="leftRightArrow">
            <a:avLst/>
          </a:prstGeom>
          <a:solidFill>
            <a:schemeClr val="bg1">
              <a:lumMod val="85000"/>
            </a:schemeClr>
          </a:solidFill>
          <a:ln w="190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27" name="Arrow: Left-Right 26">
            <a:extLst>
              <a:ext uri="{FF2B5EF4-FFF2-40B4-BE49-F238E27FC236}">
                <a16:creationId xmlns:a16="http://schemas.microsoft.com/office/drawing/2014/main" id="{F5AFBFEC-559B-DA1A-B43A-35845B88FE1F}"/>
              </a:ext>
            </a:extLst>
          </p:cNvPr>
          <p:cNvSpPr/>
          <p:nvPr/>
        </p:nvSpPr>
        <p:spPr>
          <a:xfrm rot="18836267">
            <a:off x="8729062" y="5062311"/>
            <a:ext cx="1765813" cy="137318"/>
          </a:xfrm>
          <a:prstGeom prst="leftRightArrow">
            <a:avLst/>
          </a:prstGeom>
          <a:solidFill>
            <a:schemeClr val="bg1">
              <a:lumMod val="85000"/>
            </a:schemeClr>
          </a:solidFill>
          <a:ln w="190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28" name="Arrow: Left-Right 27">
            <a:extLst>
              <a:ext uri="{FF2B5EF4-FFF2-40B4-BE49-F238E27FC236}">
                <a16:creationId xmlns:a16="http://schemas.microsoft.com/office/drawing/2014/main" id="{8F23688A-EE43-2162-7257-D9A7665944B1}"/>
              </a:ext>
            </a:extLst>
          </p:cNvPr>
          <p:cNvSpPr/>
          <p:nvPr/>
        </p:nvSpPr>
        <p:spPr>
          <a:xfrm rot="19713922">
            <a:off x="8933087" y="4470008"/>
            <a:ext cx="1066443" cy="167490"/>
          </a:xfrm>
          <a:prstGeom prst="leftRightArrow">
            <a:avLst/>
          </a:prstGeom>
          <a:solidFill>
            <a:schemeClr val="bg1">
              <a:lumMod val="85000"/>
            </a:schemeClr>
          </a:solidFill>
          <a:ln w="190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29" name="Arrow: Left-Right 28">
            <a:extLst>
              <a:ext uri="{FF2B5EF4-FFF2-40B4-BE49-F238E27FC236}">
                <a16:creationId xmlns:a16="http://schemas.microsoft.com/office/drawing/2014/main" id="{C7192C8F-FB2C-3437-EF42-6397A8482D29}"/>
              </a:ext>
            </a:extLst>
          </p:cNvPr>
          <p:cNvSpPr/>
          <p:nvPr/>
        </p:nvSpPr>
        <p:spPr>
          <a:xfrm rot="16200000">
            <a:off x="10099942" y="5088619"/>
            <a:ext cx="1066443" cy="167490"/>
          </a:xfrm>
          <a:prstGeom prst="leftRightArrow">
            <a:avLst/>
          </a:prstGeom>
          <a:solidFill>
            <a:schemeClr val="bg1">
              <a:lumMod val="85000"/>
            </a:schemeClr>
          </a:solidFill>
          <a:ln w="190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Tree>
    <p:extLst>
      <p:ext uri="{BB962C8B-B14F-4D97-AF65-F5344CB8AC3E}">
        <p14:creationId xmlns:p14="http://schemas.microsoft.com/office/powerpoint/2010/main" val="3077914461"/>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Light"/>
                <a:ea typeface="Roboto Light"/>
                <a:cs typeface="Roboto Light"/>
              </a:rPr>
              <a:t>Panelist Relationships, Engagement and Retention</a:t>
            </a:r>
            <a:endParaRPr lang="en-US"/>
          </a:p>
        </p:txBody>
      </p:sp>
    </p:spTree>
    <p:extLst>
      <p:ext uri="{BB962C8B-B14F-4D97-AF65-F5344CB8AC3E}">
        <p14:creationId xmlns:p14="http://schemas.microsoft.com/office/powerpoint/2010/main" val="3312952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76127F-3186-0B2D-065C-90C6FEF2C98F}"/>
              </a:ext>
            </a:extLst>
          </p:cNvPr>
          <p:cNvSpPr>
            <a:spLocks noGrp="1"/>
          </p:cNvSpPr>
          <p:nvPr>
            <p:ph type="title"/>
          </p:nvPr>
        </p:nvSpPr>
        <p:spPr/>
        <p:txBody>
          <a:bodyPr/>
          <a:lstStyle/>
          <a:p>
            <a:r>
              <a:rPr lang="en-US" dirty="0"/>
              <a:t>Building Panels: Retention and engagement</a:t>
            </a:r>
          </a:p>
        </p:txBody>
      </p:sp>
      <p:sp>
        <p:nvSpPr>
          <p:cNvPr id="7" name="Text Placeholder 6">
            <a:extLst>
              <a:ext uri="{FF2B5EF4-FFF2-40B4-BE49-F238E27FC236}">
                <a16:creationId xmlns:a16="http://schemas.microsoft.com/office/drawing/2014/main" id="{4EB91FDC-CDA9-3071-42A7-DEC0B0E60471}"/>
              </a:ext>
            </a:extLst>
          </p:cNvPr>
          <p:cNvSpPr>
            <a:spLocks noGrp="1"/>
          </p:cNvSpPr>
          <p:nvPr>
            <p:ph type="body" sz="quarter" idx="10"/>
          </p:nvPr>
        </p:nvSpPr>
        <p:spPr>
          <a:xfrm>
            <a:off x="685800" y="872742"/>
            <a:ext cx="9784080" cy="548640"/>
          </a:xfrm>
        </p:spPr>
        <p:txBody>
          <a:bodyPr/>
          <a:lstStyle/>
          <a:p>
            <a:r>
              <a:rPr lang="en-US" dirty="0"/>
              <a:t>Panelist retention and engagement</a:t>
            </a:r>
          </a:p>
        </p:txBody>
      </p:sp>
      <p:sp>
        <p:nvSpPr>
          <p:cNvPr id="9" name="Text Placeholder 8">
            <a:extLst>
              <a:ext uri="{FF2B5EF4-FFF2-40B4-BE49-F238E27FC236}">
                <a16:creationId xmlns:a16="http://schemas.microsoft.com/office/drawing/2014/main" id="{FF49FD29-1372-7C2E-50F9-1B1CF5C432CE}"/>
              </a:ext>
            </a:extLst>
          </p:cNvPr>
          <p:cNvSpPr>
            <a:spLocks noGrp="1"/>
          </p:cNvSpPr>
          <p:nvPr>
            <p:ph type="body" sz="quarter" idx="28"/>
          </p:nvPr>
        </p:nvSpPr>
        <p:spPr>
          <a:xfrm>
            <a:off x="685800" y="1603054"/>
            <a:ext cx="9742487" cy="4618283"/>
          </a:xfrm>
        </p:spPr>
        <p:txBody>
          <a:bodyPr/>
          <a:lstStyle/>
          <a:p>
            <a:pPr>
              <a:defRPr/>
            </a:pPr>
            <a:r>
              <a:rPr lang="en-US" dirty="0"/>
              <a:t>Communication with panelists after the recruitment: </a:t>
            </a:r>
          </a:p>
          <a:p>
            <a:pPr marL="342900" indent="-342900">
              <a:buFont typeface="Arial" panose="020B0604020202020204" pitchFamily="34" charset="0"/>
              <a:buChar char="•"/>
              <a:defRPr/>
            </a:pPr>
            <a:r>
              <a:rPr lang="en-US" b="0" dirty="0">
                <a:ea typeface="Roboto Light"/>
              </a:rPr>
              <a:t>Welcome packet</a:t>
            </a:r>
          </a:p>
          <a:p>
            <a:pPr marL="342900" indent="-342900">
              <a:buFont typeface="Arial" panose="020B0604020202020204" pitchFamily="34" charset="0"/>
              <a:buChar char="•"/>
              <a:defRPr/>
            </a:pPr>
            <a:r>
              <a:rPr lang="en-US" b="0" dirty="0">
                <a:ea typeface="Roboto Light"/>
              </a:rPr>
              <a:t>New recruit mailings </a:t>
            </a:r>
            <a:r>
              <a:rPr lang="en-US" i="1" dirty="0">
                <a:ea typeface="Roboto Light"/>
              </a:rPr>
              <a:t>(in experiment phase)   </a:t>
            </a:r>
          </a:p>
          <a:p>
            <a:pPr marL="342900" indent="-342900">
              <a:buFont typeface="Arial" panose="020B0604020202020204" pitchFamily="34" charset="0"/>
              <a:buChar char="•"/>
              <a:defRPr/>
            </a:pPr>
            <a:r>
              <a:rPr lang="en-US" b="0" dirty="0">
                <a:ea typeface="Roboto Light"/>
              </a:rPr>
              <a:t>Profile surveys</a:t>
            </a:r>
          </a:p>
          <a:p>
            <a:pPr marL="342900" indent="-342900">
              <a:buFont typeface="Arial" panose="020B0604020202020204" pitchFamily="34" charset="0"/>
              <a:buChar char="•"/>
              <a:defRPr/>
            </a:pPr>
            <a:r>
              <a:rPr lang="en-US" b="0" dirty="0">
                <a:ea typeface="Roboto Light"/>
              </a:rPr>
              <a:t>Client surveys </a:t>
            </a:r>
          </a:p>
          <a:p>
            <a:pPr marL="342900" indent="-342900">
              <a:buFont typeface="Arial" panose="020B0604020202020204" pitchFamily="34" charset="0"/>
              <a:buChar char="•"/>
              <a:defRPr/>
            </a:pPr>
            <a:r>
              <a:rPr lang="en-US" b="0" dirty="0">
                <a:ea typeface="Roboto Light"/>
              </a:rPr>
              <a:t>Birthday greeting cards</a:t>
            </a:r>
          </a:p>
          <a:p>
            <a:pPr marL="342900" indent="-342900">
              <a:buFont typeface="Arial" panose="020B0604020202020204" pitchFamily="34" charset="0"/>
              <a:buChar char="•"/>
              <a:defRPr/>
            </a:pPr>
            <a:r>
              <a:rPr lang="en-US" b="0" dirty="0">
                <a:ea typeface="Roboto Light"/>
              </a:rPr>
              <a:t>Quarterly newsletters </a:t>
            </a:r>
          </a:p>
          <a:p>
            <a:pPr marL="342900" indent="-342900">
              <a:buFont typeface="Arial" panose="020B0604020202020204" pitchFamily="34" charset="0"/>
              <a:buChar char="•"/>
              <a:defRPr/>
            </a:pPr>
            <a:r>
              <a:rPr lang="en-US" b="0" dirty="0">
                <a:ea typeface="Roboto Light"/>
              </a:rPr>
              <a:t>Surveys administered to refresh demographics (periodically)</a:t>
            </a:r>
          </a:p>
          <a:p>
            <a:pPr marL="342900" indent="-342900">
              <a:spcAft>
                <a:spcPts val="1200"/>
              </a:spcAft>
              <a:buFont typeface="Arial" panose="020B0604020202020204" pitchFamily="34" charset="0"/>
              <a:buChar char="•"/>
              <a:defRPr/>
            </a:pPr>
            <a:r>
              <a:rPr lang="en-US" b="0" dirty="0">
                <a:ea typeface="Roboto Light"/>
              </a:rPr>
              <a:t>Engagement efforts for under-represented populations </a:t>
            </a:r>
          </a:p>
          <a:p>
            <a:pPr marL="862013" lvl="2" indent="-285750">
              <a:spcAft>
                <a:spcPts val="0"/>
              </a:spcAft>
              <a:defRPr/>
            </a:pPr>
            <a:r>
              <a:rPr lang="en-US" sz="1800" dirty="0">
                <a:solidFill>
                  <a:srgbClr val="353435"/>
                </a:solidFill>
              </a:rPr>
              <a:t>E.g., Hispanic engagement </a:t>
            </a:r>
            <a:r>
              <a:rPr lang="en-US" sz="1800" b="1" i="1" dirty="0">
                <a:solidFill>
                  <a:srgbClr val="353435"/>
                </a:solidFill>
              </a:rPr>
              <a:t>(in experiment phase)   </a:t>
            </a:r>
          </a:p>
        </p:txBody>
      </p:sp>
    </p:spTree>
    <p:extLst>
      <p:ext uri="{BB962C8B-B14F-4D97-AF65-F5344CB8AC3E}">
        <p14:creationId xmlns:p14="http://schemas.microsoft.com/office/powerpoint/2010/main" val="4007623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DF85-07AB-9828-BC1B-F7E798EDE59B}"/>
              </a:ext>
            </a:extLst>
          </p:cNvPr>
          <p:cNvSpPr>
            <a:spLocks noGrp="1"/>
          </p:cNvSpPr>
          <p:nvPr>
            <p:ph type="title"/>
          </p:nvPr>
        </p:nvSpPr>
        <p:spPr>
          <a:xfrm>
            <a:off x="685800" y="0"/>
            <a:ext cx="8503920" cy="548640"/>
          </a:xfrm>
        </p:spPr>
        <p:txBody>
          <a:bodyPr anchor="ctr">
            <a:normAutofit/>
          </a:bodyPr>
          <a:lstStyle/>
          <a:p>
            <a:r>
              <a:rPr lang="en-US" dirty="0"/>
              <a:t>Building Panels: Retention and engagement</a:t>
            </a:r>
          </a:p>
        </p:txBody>
      </p:sp>
      <p:sp>
        <p:nvSpPr>
          <p:cNvPr id="4" name="Text Placeholder 3">
            <a:extLst>
              <a:ext uri="{FF2B5EF4-FFF2-40B4-BE49-F238E27FC236}">
                <a16:creationId xmlns:a16="http://schemas.microsoft.com/office/drawing/2014/main" id="{78A2BD1E-B845-A066-61EF-AC3909312F28}"/>
              </a:ext>
            </a:extLst>
          </p:cNvPr>
          <p:cNvSpPr>
            <a:spLocks noGrp="1"/>
          </p:cNvSpPr>
          <p:nvPr>
            <p:ph type="body" sz="quarter" idx="25"/>
          </p:nvPr>
        </p:nvSpPr>
        <p:spPr>
          <a:xfrm>
            <a:off x="686698" y="1738449"/>
            <a:ext cx="10590902" cy="3827800"/>
          </a:xfrm>
        </p:spPr>
        <p:txBody>
          <a:bodyPr wrap="square" anchor="t">
            <a:normAutofit/>
          </a:bodyPr>
          <a:lstStyle/>
          <a:p>
            <a:pPr marL="342900" indent="-342900">
              <a:buFont typeface="Arial" panose="020B0604020202020204" pitchFamily="34" charset="0"/>
              <a:buChar char="•"/>
            </a:pPr>
            <a:r>
              <a:rPr lang="en-US" dirty="0"/>
              <a:t>Research question:</a:t>
            </a:r>
            <a:r>
              <a:rPr lang="en-US" b="0" dirty="0"/>
              <a:t> How to best retain Hispanic and Latino respondents in AmeriSpeak?</a:t>
            </a:r>
          </a:p>
          <a:p>
            <a:pPr marL="342900" indent="-342900">
              <a:buFont typeface="Arial" panose="020B0604020202020204" pitchFamily="34" charset="0"/>
              <a:buChar char="•"/>
            </a:pPr>
            <a:r>
              <a:rPr lang="en-US" dirty="0"/>
              <a:t>Hypothesis</a:t>
            </a:r>
            <a:r>
              <a:rPr lang="en-US" b="0" dirty="0"/>
              <a:t>:</a:t>
            </a:r>
            <a:r>
              <a:rPr lang="en-US" dirty="0"/>
              <a:t> </a:t>
            </a:r>
            <a:r>
              <a:rPr lang="en-US" b="0" dirty="0"/>
              <a:t>Latino-focused engagement will increase retention</a:t>
            </a:r>
          </a:p>
          <a:p>
            <a:pPr marL="342900" indent="-342900">
              <a:spcAft>
                <a:spcPts val="600"/>
              </a:spcAft>
              <a:buFont typeface="Arial" panose="020B0604020202020204" pitchFamily="34" charset="0"/>
              <a:buChar char="•"/>
            </a:pPr>
            <a:r>
              <a:rPr lang="en-US" dirty="0"/>
              <a:t>Experimental design</a:t>
            </a:r>
            <a:r>
              <a:rPr lang="en-US" b="0" dirty="0"/>
              <a:t>: </a:t>
            </a:r>
          </a:p>
          <a:p>
            <a:pPr marL="919163" lvl="2" indent="-342900"/>
            <a:r>
              <a:rPr lang="en-US" b="0" dirty="0"/>
              <a:t>2x2 </a:t>
            </a:r>
          </a:p>
          <a:p>
            <a:pPr marL="919163" lvl="2" indent="-342900"/>
            <a:r>
              <a:rPr lang="en-US" dirty="0"/>
              <a:t>Series of engagement surveys on Latino issues (yes/no)</a:t>
            </a:r>
          </a:p>
          <a:p>
            <a:pPr marL="919163" lvl="2" indent="-342900"/>
            <a:r>
              <a:rPr lang="en-US" dirty="0"/>
              <a:t>Series of infographics using survey results on Latino issues (yes/no)</a:t>
            </a:r>
          </a:p>
        </p:txBody>
      </p:sp>
      <p:sp>
        <p:nvSpPr>
          <p:cNvPr id="3" name="Text Placeholder 2">
            <a:extLst>
              <a:ext uri="{FF2B5EF4-FFF2-40B4-BE49-F238E27FC236}">
                <a16:creationId xmlns:a16="http://schemas.microsoft.com/office/drawing/2014/main" id="{E2FA7942-EF50-5CFE-95DD-172872958ACB}"/>
              </a:ext>
            </a:extLst>
          </p:cNvPr>
          <p:cNvSpPr>
            <a:spLocks noGrp="1"/>
          </p:cNvSpPr>
          <p:nvPr>
            <p:ph type="body" sz="quarter" idx="29"/>
          </p:nvPr>
        </p:nvSpPr>
        <p:spPr>
          <a:xfrm>
            <a:off x="685800" y="1066800"/>
            <a:ext cx="4952102" cy="914400"/>
          </a:xfrm>
        </p:spPr>
        <p:txBody>
          <a:bodyPr wrap="square" anchor="t">
            <a:normAutofit/>
          </a:bodyPr>
          <a:lstStyle/>
          <a:p>
            <a:pPr>
              <a:spcAft>
                <a:spcPts val="600"/>
              </a:spcAft>
            </a:pPr>
            <a:r>
              <a:rPr lang="en-US" dirty="0"/>
              <a:t>Overview</a:t>
            </a:r>
          </a:p>
        </p:txBody>
      </p:sp>
    </p:spTree>
    <p:extLst>
      <p:ext uri="{BB962C8B-B14F-4D97-AF65-F5344CB8AC3E}">
        <p14:creationId xmlns:p14="http://schemas.microsoft.com/office/powerpoint/2010/main" val="308732514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23A9E-8225-D027-341C-4B647BD7AF77}"/>
              </a:ext>
            </a:extLst>
          </p:cNvPr>
          <p:cNvSpPr>
            <a:spLocks noGrp="1"/>
          </p:cNvSpPr>
          <p:nvPr>
            <p:ph type="title"/>
          </p:nvPr>
        </p:nvSpPr>
        <p:spPr/>
        <p:txBody>
          <a:bodyPr/>
          <a:lstStyle/>
          <a:p>
            <a:r>
              <a:rPr lang="en-US" dirty="0"/>
              <a:t>Building Panels: Retention and engagement</a:t>
            </a:r>
          </a:p>
        </p:txBody>
      </p:sp>
      <p:pic>
        <p:nvPicPr>
          <p:cNvPr id="4" name="Picture 3">
            <a:extLst>
              <a:ext uri="{FF2B5EF4-FFF2-40B4-BE49-F238E27FC236}">
                <a16:creationId xmlns:a16="http://schemas.microsoft.com/office/drawing/2014/main" id="{9B9AD1A2-77A3-31EA-2664-FAFECF2618E8}"/>
              </a:ext>
            </a:extLst>
          </p:cNvPr>
          <p:cNvPicPr>
            <a:picLocks noChangeAspect="1"/>
          </p:cNvPicPr>
          <p:nvPr/>
        </p:nvPicPr>
        <p:blipFill rotWithShape="1">
          <a:blip r:embed="rId2"/>
          <a:srcRect l="2326" t="2108" r="3397" b="2166"/>
          <a:stretch/>
        </p:blipFill>
        <p:spPr>
          <a:xfrm>
            <a:off x="1223889" y="815926"/>
            <a:ext cx="4543865" cy="5908431"/>
          </a:xfrm>
          <a:prstGeom prst="rect">
            <a:avLst/>
          </a:prstGeom>
          <a:ln>
            <a:solidFill>
              <a:schemeClr val="tx1"/>
            </a:solidFill>
          </a:ln>
        </p:spPr>
      </p:pic>
      <p:pic>
        <p:nvPicPr>
          <p:cNvPr id="6" name="Picture 5">
            <a:extLst>
              <a:ext uri="{FF2B5EF4-FFF2-40B4-BE49-F238E27FC236}">
                <a16:creationId xmlns:a16="http://schemas.microsoft.com/office/drawing/2014/main" id="{C162DEB2-994F-0BE1-24B5-E0B17A5C41E0}"/>
              </a:ext>
            </a:extLst>
          </p:cNvPr>
          <p:cNvPicPr>
            <a:picLocks noChangeAspect="1"/>
          </p:cNvPicPr>
          <p:nvPr/>
        </p:nvPicPr>
        <p:blipFill rotWithShape="1">
          <a:blip r:embed="rId3"/>
          <a:srcRect l="3719" t="2108" r="1817" b="2166"/>
          <a:stretch/>
        </p:blipFill>
        <p:spPr>
          <a:xfrm>
            <a:off x="6822830" y="815926"/>
            <a:ext cx="4543865" cy="5908431"/>
          </a:xfrm>
          <a:prstGeom prst="rect">
            <a:avLst/>
          </a:prstGeom>
          <a:ln>
            <a:solidFill>
              <a:schemeClr val="tx1"/>
            </a:solidFill>
          </a:ln>
        </p:spPr>
      </p:pic>
    </p:spTree>
    <p:extLst>
      <p:ext uri="{BB962C8B-B14F-4D97-AF65-F5344CB8AC3E}">
        <p14:creationId xmlns:p14="http://schemas.microsoft.com/office/powerpoint/2010/main" val="1057521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C2F5539-FEB1-CE5B-AAAB-8A7D1F27766B}"/>
              </a:ext>
            </a:extLst>
          </p:cNvPr>
          <p:cNvSpPr>
            <a:spLocks noGrp="1"/>
          </p:cNvSpPr>
          <p:nvPr>
            <p:ph type="title"/>
          </p:nvPr>
        </p:nvSpPr>
        <p:spPr>
          <a:xfrm>
            <a:off x="685800" y="0"/>
            <a:ext cx="8503920" cy="548640"/>
          </a:xfrm>
        </p:spPr>
        <p:txBody>
          <a:bodyPr/>
          <a:lstStyle/>
          <a:p>
            <a:r>
              <a:rPr lang="en-US" dirty="0"/>
              <a:t>Building Panels: Retention and engagement</a:t>
            </a:r>
          </a:p>
        </p:txBody>
      </p:sp>
      <p:sp>
        <p:nvSpPr>
          <p:cNvPr id="10" name="Text Placeholder 2">
            <a:extLst>
              <a:ext uri="{FF2B5EF4-FFF2-40B4-BE49-F238E27FC236}">
                <a16:creationId xmlns:a16="http://schemas.microsoft.com/office/drawing/2014/main" id="{14423466-006A-94ED-2BAF-A7AFCA69454D}"/>
              </a:ext>
            </a:extLst>
          </p:cNvPr>
          <p:cNvSpPr>
            <a:spLocks noGrp="1"/>
          </p:cNvSpPr>
          <p:nvPr>
            <p:ph type="body" sz="quarter" idx="10"/>
          </p:nvPr>
        </p:nvSpPr>
        <p:spPr>
          <a:xfrm>
            <a:off x="787400" y="1061572"/>
            <a:ext cx="4958404" cy="447693"/>
          </a:xfrm>
        </p:spPr>
        <p:txBody>
          <a:bodyPr/>
          <a:lstStyle/>
          <a:p>
            <a:r>
              <a:rPr lang="en-US" dirty="0"/>
              <a:t>Completion Rates</a:t>
            </a:r>
          </a:p>
        </p:txBody>
      </p:sp>
      <p:pic>
        <p:nvPicPr>
          <p:cNvPr id="3" name="Picture 2" descr="Chart, box and whisker chart&#10;&#10;Description automatically generated">
            <a:extLst>
              <a:ext uri="{FF2B5EF4-FFF2-40B4-BE49-F238E27FC236}">
                <a16:creationId xmlns:a16="http://schemas.microsoft.com/office/drawing/2014/main" id="{4AB79F39-F4D5-0533-1CFE-EABDA451B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38683" y="1834034"/>
            <a:ext cx="5211793" cy="3908844"/>
          </a:xfrm>
          <a:prstGeom prst="rect">
            <a:avLst/>
          </a:prstGeom>
          <a:noFill/>
          <a:ln>
            <a:noFill/>
          </a:ln>
        </p:spPr>
      </p:pic>
      <p:sp>
        <p:nvSpPr>
          <p:cNvPr id="4" name="TextBox 3">
            <a:extLst>
              <a:ext uri="{FF2B5EF4-FFF2-40B4-BE49-F238E27FC236}">
                <a16:creationId xmlns:a16="http://schemas.microsoft.com/office/drawing/2014/main" id="{FA8D9437-3B00-A808-A046-BE63DCB44E9C}"/>
              </a:ext>
            </a:extLst>
          </p:cNvPr>
          <p:cNvSpPr txBox="1"/>
          <p:nvPr/>
        </p:nvSpPr>
        <p:spPr>
          <a:xfrm>
            <a:off x="787400" y="2022197"/>
            <a:ext cx="4856804" cy="3077766"/>
          </a:xfrm>
          <a:prstGeom prst="rect">
            <a:avLst/>
          </a:prstGeom>
          <a:noFill/>
        </p:spPr>
        <p:txBody>
          <a:bodyPr wrap="square" rtlCol="0">
            <a:spAutoFit/>
          </a:bodyPr>
          <a:lstStyle/>
          <a:p>
            <a:pPr marL="0" lvl="2">
              <a:spcAft>
                <a:spcPts val="2400"/>
              </a:spcAft>
            </a:pPr>
            <a:r>
              <a:rPr lang="en-US" dirty="0"/>
              <a:t>Highest to lowest</a:t>
            </a:r>
          </a:p>
          <a:p>
            <a:pPr marL="342900" lvl="2" indent="-342900">
              <a:spcAft>
                <a:spcPts val="600"/>
              </a:spcAft>
              <a:buAutoNum type="arabicParenR"/>
            </a:pPr>
            <a:r>
              <a:rPr lang="en-US" dirty="0"/>
              <a:t>Engagement survey + Infographic </a:t>
            </a:r>
          </a:p>
          <a:p>
            <a:pPr marL="342900" lvl="2" indent="-342900">
              <a:spcAft>
                <a:spcPts val="600"/>
              </a:spcAft>
              <a:buAutoNum type="arabicParenR"/>
            </a:pPr>
            <a:r>
              <a:rPr lang="en-US" dirty="0"/>
              <a:t>Infographic</a:t>
            </a:r>
          </a:p>
          <a:p>
            <a:pPr marL="342900" lvl="2" indent="-342900">
              <a:spcAft>
                <a:spcPts val="600"/>
              </a:spcAft>
              <a:buAutoNum type="arabicParenR"/>
            </a:pPr>
            <a:r>
              <a:rPr lang="en-US" dirty="0"/>
              <a:t>Engagement survey</a:t>
            </a:r>
          </a:p>
          <a:p>
            <a:pPr marL="342900" lvl="2" indent="-342900">
              <a:spcAft>
                <a:spcPts val="600"/>
              </a:spcAft>
              <a:buAutoNum type="arabicParenR"/>
            </a:pPr>
            <a:r>
              <a:rPr lang="en-US" dirty="0"/>
              <a:t>None</a:t>
            </a:r>
          </a:p>
          <a:p>
            <a:pPr marL="282575" lvl="2">
              <a:spcAft>
                <a:spcPts val="600"/>
              </a:spcAft>
            </a:pPr>
            <a:endParaRPr lang="en-US" dirty="0"/>
          </a:p>
          <a:p>
            <a:pPr marL="0" lvl="2">
              <a:spcAft>
                <a:spcPts val="600"/>
              </a:spcAft>
            </a:pPr>
            <a:r>
              <a:rPr lang="en-US" dirty="0"/>
              <a:t>Rates drop across time</a:t>
            </a:r>
          </a:p>
          <a:p>
            <a:pPr marL="285750" indent="-285750">
              <a:buFont typeface="Arial" panose="020B0604020202020204" pitchFamily="34" charset="0"/>
              <a:buChar char="•"/>
            </a:pPr>
            <a:endParaRPr lang="en-US" dirty="0"/>
          </a:p>
        </p:txBody>
      </p:sp>
      <p:pic>
        <p:nvPicPr>
          <p:cNvPr id="5" name="Picture 4" descr="Chart&#10;&#10;Description automatically generated">
            <a:extLst>
              <a:ext uri="{FF2B5EF4-FFF2-40B4-BE49-F238E27FC236}">
                <a16:creationId xmlns:a16="http://schemas.microsoft.com/office/drawing/2014/main" id="{C79DEE79-C061-CF5C-5703-E021B0B526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8683" y="1834034"/>
            <a:ext cx="5211793" cy="3908845"/>
          </a:xfrm>
          <a:prstGeom prst="rect">
            <a:avLst/>
          </a:prstGeom>
          <a:noFill/>
          <a:ln>
            <a:noFill/>
          </a:ln>
        </p:spPr>
      </p:pic>
    </p:spTree>
    <p:extLst>
      <p:ext uri="{BB962C8B-B14F-4D97-AF65-F5344CB8AC3E}">
        <p14:creationId xmlns:p14="http://schemas.microsoft.com/office/powerpoint/2010/main" val="38277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9A8E-642D-4D53-D833-F0C69D346669}"/>
              </a:ext>
            </a:extLst>
          </p:cNvPr>
          <p:cNvSpPr>
            <a:spLocks noGrp="1"/>
          </p:cNvSpPr>
          <p:nvPr>
            <p:ph type="title"/>
          </p:nvPr>
        </p:nvSpPr>
        <p:spPr/>
        <p:txBody>
          <a:bodyPr/>
          <a:lstStyle/>
          <a:p>
            <a:r>
              <a:rPr lang="en-US" dirty="0"/>
              <a:t>Panelist Relations : </a:t>
            </a:r>
            <a:r>
              <a:rPr lang="en-US" b="1" dirty="0"/>
              <a:t>retainment</a:t>
            </a:r>
            <a:endParaRPr lang="en-US" dirty="0"/>
          </a:p>
        </p:txBody>
      </p:sp>
      <p:sp>
        <p:nvSpPr>
          <p:cNvPr id="3" name="Text Placeholder 2">
            <a:extLst>
              <a:ext uri="{FF2B5EF4-FFF2-40B4-BE49-F238E27FC236}">
                <a16:creationId xmlns:a16="http://schemas.microsoft.com/office/drawing/2014/main" id="{9C700E4C-AAD6-06B5-CB3C-7429E16095F5}"/>
              </a:ext>
            </a:extLst>
          </p:cNvPr>
          <p:cNvSpPr>
            <a:spLocks noGrp="1"/>
          </p:cNvSpPr>
          <p:nvPr>
            <p:ph type="body" sz="quarter" idx="28"/>
          </p:nvPr>
        </p:nvSpPr>
        <p:spPr/>
        <p:txBody>
          <a:bodyPr/>
          <a:lstStyle/>
          <a:p>
            <a:r>
              <a:rPr kumimoji="0" lang="en-US" sz="2800" b="1" i="0" u="none" strike="noStrike" kern="1200" cap="none" spc="0" normalizeH="0" baseline="0" noProof="0" dirty="0">
                <a:ln>
                  <a:noFill/>
                </a:ln>
                <a:solidFill>
                  <a:srgbClr val="EC712E"/>
                </a:solidFill>
                <a:effectLst/>
                <a:uLnTx/>
                <a:uFillTx/>
                <a:latin typeface="Roboto"/>
                <a:ea typeface="+mn-ea"/>
                <a:cs typeface="+mn-cs"/>
              </a:rPr>
              <a:t>New Recruit Mailings Experiment</a:t>
            </a:r>
          </a:p>
          <a:p>
            <a:endParaRPr lang="en-US" dirty="0"/>
          </a:p>
        </p:txBody>
      </p:sp>
      <p:sp>
        <p:nvSpPr>
          <p:cNvPr id="4" name="Text Placeholder 3">
            <a:extLst>
              <a:ext uri="{FF2B5EF4-FFF2-40B4-BE49-F238E27FC236}">
                <a16:creationId xmlns:a16="http://schemas.microsoft.com/office/drawing/2014/main" id="{7CCB2C95-D8D5-7D39-A8CA-920F655B1B7F}"/>
              </a:ext>
            </a:extLst>
          </p:cNvPr>
          <p:cNvSpPr>
            <a:spLocks noGrp="1"/>
          </p:cNvSpPr>
          <p:nvPr>
            <p:ph type="body" sz="quarter" idx="10"/>
          </p:nvPr>
        </p:nvSpPr>
        <p:spPr>
          <a:xfrm>
            <a:off x="665039" y="1822990"/>
            <a:ext cx="9756648" cy="4145324"/>
          </a:xfrm>
        </p:spPr>
        <p:txBody>
          <a:bodyPr/>
          <a:lstStyle/>
          <a:p>
            <a:pPr marL="342900" indent="-342900">
              <a:buFont typeface="Arial" panose="020B0604020202020204" pitchFamily="34" charset="0"/>
              <a:buChar char="•"/>
              <a:defRPr/>
            </a:pPr>
            <a:r>
              <a:rPr lang="en-US" dirty="0">
                <a:ea typeface="Roboto Light"/>
              </a:rPr>
              <a:t>Research Objective: </a:t>
            </a:r>
            <a:r>
              <a:rPr lang="en-US" b="0" dirty="0">
                <a:ea typeface="Roboto Light"/>
              </a:rPr>
              <a:t>Assess if engagement mailings and emails sent in the first six months of empanelment impact participation rates and retention</a:t>
            </a:r>
          </a:p>
          <a:p>
            <a:pPr marL="342900" indent="-342900">
              <a:buFont typeface="Arial" panose="020B0604020202020204" pitchFamily="34" charset="0"/>
              <a:buChar char="•"/>
              <a:defRPr/>
            </a:pPr>
            <a:r>
              <a:rPr lang="en-US" dirty="0">
                <a:ea typeface="Roboto Light"/>
              </a:rPr>
              <a:t>Sample Universe: </a:t>
            </a:r>
            <a:r>
              <a:rPr lang="en-US" b="0" dirty="0">
                <a:ea typeface="Roboto Light"/>
              </a:rPr>
              <a:t>Newly recruited panelists, &gt;=18</a:t>
            </a:r>
          </a:p>
          <a:p>
            <a:pPr marL="342900" indent="-342900">
              <a:spcAft>
                <a:spcPts val="1200"/>
              </a:spcAft>
              <a:buFont typeface="Arial" panose="020B0604020202020204" pitchFamily="34" charset="0"/>
              <a:buChar char="•"/>
              <a:defRPr/>
            </a:pPr>
            <a:r>
              <a:rPr lang="en-US" dirty="0">
                <a:ea typeface="Roboto Light"/>
              </a:rPr>
              <a:t>Experiment Groups: </a:t>
            </a:r>
          </a:p>
          <a:p>
            <a:pPr marL="919163" lvl="2" indent="-342900">
              <a:defRPr/>
            </a:pPr>
            <a:r>
              <a:rPr lang="en-US" sz="1800" dirty="0"/>
              <a:t>No mail or email </a:t>
            </a:r>
          </a:p>
          <a:p>
            <a:pPr marL="919163" lvl="2" indent="-342900">
              <a:defRPr/>
            </a:pPr>
            <a:r>
              <a:rPr lang="en-US" sz="1800" dirty="0"/>
              <a:t>Email-only</a:t>
            </a:r>
          </a:p>
          <a:p>
            <a:pPr marL="919163" lvl="2" indent="-342900">
              <a:defRPr/>
            </a:pPr>
            <a:r>
              <a:rPr lang="en-US" sz="1800" dirty="0"/>
              <a:t>Mail-only</a:t>
            </a:r>
          </a:p>
          <a:p>
            <a:pPr marL="919163" lvl="2" indent="-342900">
              <a:defRPr/>
            </a:pPr>
            <a:r>
              <a:rPr lang="en-US" sz="1800" dirty="0"/>
              <a:t>Both mail and email </a:t>
            </a:r>
          </a:p>
          <a:p>
            <a:pPr>
              <a:defRPr/>
            </a:pPr>
            <a:endParaRPr lang="en-US" dirty="0">
              <a:ea typeface="Roboto Light"/>
            </a:endParaRPr>
          </a:p>
        </p:txBody>
      </p:sp>
    </p:spTree>
    <p:extLst>
      <p:ext uri="{BB962C8B-B14F-4D97-AF65-F5344CB8AC3E}">
        <p14:creationId xmlns:p14="http://schemas.microsoft.com/office/powerpoint/2010/main" val="75968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Why Panels Are Unique</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dirty="0"/>
              <a:t>How Are Panels Different Than Cross-Sections?</a:t>
            </a:r>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342900" lvl="1" indent="-342900">
              <a:lnSpc>
                <a:spcPct val="90000"/>
              </a:lnSpc>
              <a:buClr>
                <a:schemeClr val="tx2"/>
              </a:buClr>
              <a:buFont typeface="+mj-lt"/>
              <a:buAutoNum type="arabicPeriod"/>
            </a:pPr>
            <a:r>
              <a:rPr lang="en-US" sz="1700" dirty="0"/>
              <a:t>The initial “ask” is to join a panel, not to complete a survey</a:t>
            </a:r>
          </a:p>
          <a:p>
            <a:pPr marL="747713" lvl="2" indent="-342900">
              <a:lnSpc>
                <a:spcPct val="90000"/>
              </a:lnSpc>
              <a:buClr>
                <a:schemeClr val="tx2"/>
              </a:buClr>
            </a:pPr>
            <a:r>
              <a:rPr lang="en-US" sz="1400" dirty="0"/>
              <a:t>Because the panelist will need to. Over time, do more work, it is not inconceivable that the effort to get panelists can more “more” than what is involved in cross-sectional research</a:t>
            </a:r>
          </a:p>
          <a:p>
            <a:pPr marL="342900" lvl="1" indent="-342900">
              <a:lnSpc>
                <a:spcPct val="90000"/>
              </a:lnSpc>
              <a:buClr>
                <a:schemeClr val="tx2"/>
              </a:buClr>
              <a:buFont typeface="+mj-lt"/>
              <a:buAutoNum type="arabicPeriod"/>
            </a:pPr>
            <a:r>
              <a:rPr lang="en-US" sz="1700" dirty="0"/>
              <a:t>A 2</a:t>
            </a:r>
            <a:r>
              <a:rPr lang="en-US" sz="1700" baseline="30000" dirty="0"/>
              <a:t>nd</a:t>
            </a:r>
            <a:r>
              <a:rPr lang="en-US" sz="1700" dirty="0"/>
              <a:t> “ask” is typically empanelment/profiling</a:t>
            </a:r>
            <a:endParaRPr lang="en-US" sz="1700" i="1" dirty="0"/>
          </a:p>
          <a:p>
            <a:pPr marL="342900" lvl="1" indent="-342900">
              <a:lnSpc>
                <a:spcPct val="90000"/>
              </a:lnSpc>
              <a:buClr>
                <a:schemeClr val="tx2"/>
              </a:buClr>
              <a:buFont typeface="+mj-lt"/>
              <a:buAutoNum type="arabicPeriod"/>
            </a:pPr>
            <a:r>
              <a:rPr lang="en-US" sz="1700" dirty="0"/>
              <a:t>A “3 plus” ask is to do a lot of surveys</a:t>
            </a:r>
          </a:p>
          <a:p>
            <a:pPr marL="342900" lvl="1" indent="-342900">
              <a:lnSpc>
                <a:spcPct val="90000"/>
              </a:lnSpc>
              <a:buClr>
                <a:schemeClr val="tx2"/>
              </a:buClr>
              <a:buFont typeface="+mj-lt"/>
              <a:buAutoNum type="arabicPeriod"/>
            </a:pPr>
            <a:r>
              <a:rPr lang="en-US" sz="1700" dirty="0"/>
              <a:t>Panels have a relationship with their panelists</a:t>
            </a:r>
          </a:p>
          <a:p>
            <a:pPr marL="747713" lvl="2" indent="-342900">
              <a:lnSpc>
                <a:spcPct val="90000"/>
              </a:lnSpc>
              <a:buClr>
                <a:schemeClr val="tx2"/>
              </a:buClr>
            </a:pPr>
            <a:r>
              <a:rPr lang="en-US" sz="1400" dirty="0"/>
              <a:t>They therefore need infrastructure to deal with this ongoing relationship</a:t>
            </a:r>
          </a:p>
          <a:p>
            <a:pPr marL="342900" lvl="1" indent="-342900">
              <a:lnSpc>
                <a:spcPct val="90000"/>
              </a:lnSpc>
              <a:buClr>
                <a:schemeClr val="tx2"/>
              </a:buClr>
              <a:buFont typeface="+mj-lt"/>
              <a:buAutoNum type="arabicPeriod"/>
            </a:pPr>
            <a:r>
              <a:rPr lang="en-US" sz="1700" dirty="0"/>
              <a:t>The multi-stage nature of a panel requires multiple stages of, potentially, sampling, weighting, and survey operationalization</a:t>
            </a:r>
          </a:p>
          <a:p>
            <a:pPr marL="342900" lvl="1" indent="-342900">
              <a:lnSpc>
                <a:spcPct val="90000"/>
              </a:lnSpc>
              <a:buClr>
                <a:schemeClr val="tx2"/>
              </a:buClr>
              <a:buFont typeface="+mj-lt"/>
              <a:buAutoNum type="arabicPeriod"/>
            </a:pPr>
            <a:r>
              <a:rPr lang="en-US" sz="1700" dirty="0"/>
              <a:t>Panels need to deal with ongoing renumeration</a:t>
            </a:r>
          </a:p>
          <a:p>
            <a:pPr marL="342900" lvl="1" indent="-342900">
              <a:lnSpc>
                <a:spcPct val="90000"/>
              </a:lnSpc>
              <a:buClr>
                <a:schemeClr val="tx2"/>
              </a:buClr>
              <a:buFont typeface="+mj-lt"/>
              <a:buAutoNum type="arabicPeriod"/>
            </a:pPr>
            <a:r>
              <a:rPr lang="en-US" sz="1700" dirty="0"/>
              <a:t>Panels might have unique effects and nonresponse patterns</a:t>
            </a:r>
          </a:p>
          <a:p>
            <a:pPr marL="342900" lvl="1" indent="-342900">
              <a:lnSpc>
                <a:spcPct val="90000"/>
              </a:lnSpc>
              <a:buClr>
                <a:schemeClr val="tx2"/>
              </a:buClr>
              <a:buFont typeface="+mj-lt"/>
              <a:buAutoNum type="arabicPeriod"/>
            </a:pPr>
            <a:r>
              <a:rPr lang="en-US" sz="1700" dirty="0"/>
              <a:t>Panels live in supposed perpetuity and therefore need ongoing efforts to retain, recruit, and replenish</a:t>
            </a:r>
          </a:p>
          <a:p>
            <a:pPr marL="342900" lvl="1" indent="-342900">
              <a:lnSpc>
                <a:spcPct val="90000"/>
              </a:lnSpc>
              <a:buClr>
                <a:schemeClr val="tx2"/>
              </a:buClr>
              <a:buFont typeface="+mj-lt"/>
              <a:buAutoNum type="arabicPeriod"/>
            </a:pPr>
            <a:endParaRPr lang="en-US" sz="1700" dirty="0"/>
          </a:p>
          <a:p>
            <a:pPr lvl="1">
              <a:lnSpc>
                <a:spcPct val="90000"/>
              </a:lnSpc>
            </a:pPr>
            <a:endParaRPr lang="en-US" sz="1700" dirty="0"/>
          </a:p>
          <a:p>
            <a:pPr lvl="1">
              <a:lnSpc>
                <a:spcPct val="90000"/>
              </a:lnSpc>
            </a:pPr>
            <a:endParaRPr lang="en-US" sz="1700" dirty="0"/>
          </a:p>
        </p:txBody>
      </p:sp>
    </p:spTree>
    <p:extLst>
      <p:ext uri="{BB962C8B-B14F-4D97-AF65-F5344CB8AC3E}">
        <p14:creationId xmlns:p14="http://schemas.microsoft.com/office/powerpoint/2010/main" val="326507463"/>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42AF-2D48-49AE-821A-2E784B86858A}"/>
              </a:ext>
            </a:extLst>
          </p:cNvPr>
          <p:cNvSpPr>
            <a:spLocks noGrp="1"/>
          </p:cNvSpPr>
          <p:nvPr>
            <p:ph type="title"/>
          </p:nvPr>
        </p:nvSpPr>
        <p:spPr/>
        <p:txBody>
          <a:bodyPr/>
          <a:lstStyle/>
          <a:p>
            <a:r>
              <a:rPr lang="en-US"/>
              <a:t>Overview</a:t>
            </a:r>
          </a:p>
        </p:txBody>
      </p:sp>
      <p:sp>
        <p:nvSpPr>
          <p:cNvPr id="74" name="TextBox 73">
            <a:extLst>
              <a:ext uri="{FF2B5EF4-FFF2-40B4-BE49-F238E27FC236}">
                <a16:creationId xmlns:a16="http://schemas.microsoft.com/office/drawing/2014/main" id="{817B5161-ECF5-4FA9-AA88-AFA6A53F5152}"/>
              </a:ext>
            </a:extLst>
          </p:cNvPr>
          <p:cNvSpPr txBox="1"/>
          <p:nvPr/>
        </p:nvSpPr>
        <p:spPr>
          <a:xfrm>
            <a:off x="825674" y="670271"/>
            <a:ext cx="96436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C712E"/>
                </a:solidFill>
                <a:effectLst/>
                <a:uLnTx/>
                <a:uFillTx/>
                <a:latin typeface="Roboto"/>
                <a:ea typeface="+mn-ea"/>
                <a:cs typeface="+mn-cs"/>
              </a:rPr>
              <a:t>New Recruit Mailings</a:t>
            </a:r>
          </a:p>
        </p:txBody>
      </p:sp>
      <p:sp>
        <p:nvSpPr>
          <p:cNvPr id="61" name="Text Placeholder 3">
            <a:extLst>
              <a:ext uri="{FF2B5EF4-FFF2-40B4-BE49-F238E27FC236}">
                <a16:creationId xmlns:a16="http://schemas.microsoft.com/office/drawing/2014/main" id="{39077E19-D13B-4F13-BE24-9D6B11C94273}"/>
              </a:ext>
            </a:extLst>
          </p:cNvPr>
          <p:cNvSpPr txBox="1">
            <a:spLocks/>
          </p:cNvSpPr>
          <p:nvPr/>
        </p:nvSpPr>
        <p:spPr bwMode="auto">
          <a:xfrm>
            <a:off x="967388" y="1469205"/>
            <a:ext cx="9887798" cy="5177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1" kern="1200">
                <a:solidFill>
                  <a:schemeClr val="tx1"/>
                </a:solidFill>
                <a:latin typeface="+mj-lt"/>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2400" b="0" i="0" u="none" strike="noStrike" kern="1200" cap="none" spc="0" normalizeH="0" baseline="0" noProof="0">
              <a:ln>
                <a:noFill/>
              </a:ln>
              <a:solidFill>
                <a:srgbClr val="353435"/>
              </a:solidFill>
              <a:effectLst/>
              <a:uLnTx/>
              <a:uFillTx/>
              <a:latin typeface="Roboto" pitchFamily="2" charset="0"/>
              <a:ea typeface="Roboto" pitchFamily="2" charset="0"/>
            </a:endParaRPr>
          </a:p>
          <a:p>
            <a:pPr marR="0" lvl="2" indent="0" algn="l" defTabSz="914400" rtl="0" eaLnBrk="1" fontAlgn="auto" latinLnBrk="0" hangingPunct="1">
              <a:lnSpc>
                <a:spcPct val="100000"/>
              </a:lnSpc>
              <a:spcBef>
                <a:spcPts val="0"/>
              </a:spcBef>
              <a:spcAft>
                <a:spcPts val="0"/>
              </a:spcAft>
              <a:buClrTx/>
              <a:buSzTx/>
              <a:buNone/>
              <a:tabLst/>
              <a:defRPr/>
            </a:pPr>
            <a:endParaRPr kumimoji="0" lang="en-US" sz="2100" b="0" i="0" u="none" strike="noStrike" kern="1200" cap="none" spc="0" normalizeH="0" baseline="0" noProof="0">
              <a:ln>
                <a:noFill/>
              </a:ln>
              <a:solidFill>
                <a:srgbClr val="353435"/>
              </a:solidFill>
              <a:effectLst/>
              <a:uLnTx/>
              <a:uFillTx/>
              <a:latin typeface="Roboto Light" panose="02000000000000000000" pitchFamily="2" charset="0"/>
              <a:ea typeface="Roboto Light" panose="02000000000000000000" pitchFamily="2" charset="0"/>
            </a:endParaRPr>
          </a:p>
          <a:p>
            <a:pPr marL="862013" marR="0" lvl="2" indent="-285750" algn="l" defTabSz="914400" rtl="0" eaLnBrk="1" fontAlgn="auto" latinLnBrk="0" hangingPunct="1">
              <a:lnSpc>
                <a:spcPct val="100000"/>
              </a:lnSpc>
              <a:spcBef>
                <a:spcPts val="0"/>
              </a:spcBef>
              <a:spcAft>
                <a:spcPts val="0"/>
              </a:spcAft>
              <a:buClrTx/>
              <a:buSzTx/>
              <a:buFont typeface="Roboto Lt" pitchFamily="2" charset="0"/>
              <a:buChar char="–"/>
              <a:tabLst/>
              <a:defRPr/>
            </a:pPr>
            <a:endParaRPr kumimoji="0" lang="en-US" sz="2100" b="0" i="0" u="none" strike="noStrike" kern="1200" cap="none" spc="0" normalizeH="0" baseline="0" noProof="0">
              <a:ln>
                <a:noFill/>
              </a:ln>
              <a:solidFill>
                <a:srgbClr val="353435"/>
              </a:solidFill>
              <a:effectLst/>
              <a:uLnTx/>
              <a:uFillTx/>
              <a:latin typeface="Roboto Light" panose="02000000000000000000" pitchFamily="2" charset="0"/>
              <a:ea typeface="Roboto Light" panose="02000000000000000000" pitchFamily="2" charset="0"/>
            </a:endParaRPr>
          </a:p>
          <a:p>
            <a:pPr marR="0" lvl="2" indent="0" algn="l" defTabSz="914400" rtl="0" eaLnBrk="1" fontAlgn="auto" latinLnBrk="0" hangingPunct="1">
              <a:lnSpc>
                <a:spcPct val="150000"/>
              </a:lnSpc>
              <a:spcBef>
                <a:spcPts val="0"/>
              </a:spcBef>
              <a:spcAft>
                <a:spcPts val="0"/>
              </a:spcAft>
              <a:buClrTx/>
              <a:buSzTx/>
              <a:buNone/>
              <a:tabLst/>
              <a:defRPr/>
            </a:pPr>
            <a:endParaRPr kumimoji="0" lang="en-US" sz="2100" b="0" i="0" u="none" strike="noStrike" kern="1200" cap="none" spc="0" normalizeH="0" baseline="0" noProof="0">
              <a:ln>
                <a:noFill/>
              </a:ln>
              <a:solidFill>
                <a:srgbClr val="353435"/>
              </a:solidFill>
              <a:effectLst/>
              <a:uLnTx/>
              <a:uFillTx/>
              <a:latin typeface="Roboto" pitchFamily="2" charset="0"/>
              <a:ea typeface="Roboto" pitchFamily="2" charset="0"/>
            </a:endParaRPr>
          </a:p>
          <a:p>
            <a:pPr marR="0" lvl="1" indent="0" algn="l" defTabSz="914400" rtl="0" eaLnBrk="1" fontAlgn="auto" latinLnBrk="0" hangingPunct="1">
              <a:lnSpc>
                <a:spcPct val="100000"/>
              </a:lnSpc>
              <a:spcBef>
                <a:spcPts val="0"/>
              </a:spcBef>
              <a:spcAft>
                <a:spcPts val="0"/>
              </a:spcAft>
              <a:buClrTx/>
              <a:buSzPct val="100000"/>
              <a:buNone/>
              <a:tabLst/>
              <a:defRPr/>
            </a:pPr>
            <a:endParaRPr kumimoji="0" lang="en-US" sz="2400" b="0" i="0" u="none" strike="noStrike" kern="1200" cap="none" spc="0" normalizeH="0" baseline="0" noProof="0">
              <a:ln>
                <a:noFill/>
              </a:ln>
              <a:solidFill>
                <a:srgbClr val="353435"/>
              </a:solidFill>
              <a:effectLst/>
              <a:uLnTx/>
              <a:uFillTx/>
              <a:latin typeface="Roboto" pitchFamily="2" charset="0"/>
              <a:ea typeface="Roboto" pitchFamily="2" charset="0"/>
            </a:endParaRPr>
          </a:p>
        </p:txBody>
      </p:sp>
      <p:pic>
        <p:nvPicPr>
          <p:cNvPr id="5" name="Picture 4">
            <a:extLst>
              <a:ext uri="{FF2B5EF4-FFF2-40B4-BE49-F238E27FC236}">
                <a16:creationId xmlns:a16="http://schemas.microsoft.com/office/drawing/2014/main" id="{A835F91B-319B-5A71-E90B-CA0AFB6220CE}"/>
              </a:ext>
            </a:extLst>
          </p:cNvPr>
          <p:cNvPicPr>
            <a:picLocks noChangeAspect="1"/>
          </p:cNvPicPr>
          <p:nvPr/>
        </p:nvPicPr>
        <p:blipFill>
          <a:blip r:embed="rId2"/>
          <a:stretch>
            <a:fillRect/>
          </a:stretch>
        </p:blipFill>
        <p:spPr>
          <a:xfrm>
            <a:off x="4494967" y="1444019"/>
            <a:ext cx="2548660" cy="2548660"/>
          </a:xfrm>
          <a:prstGeom prst="rect">
            <a:avLst/>
          </a:prstGeom>
        </p:spPr>
      </p:pic>
      <p:pic>
        <p:nvPicPr>
          <p:cNvPr id="7" name="Picture 6">
            <a:extLst>
              <a:ext uri="{FF2B5EF4-FFF2-40B4-BE49-F238E27FC236}">
                <a16:creationId xmlns:a16="http://schemas.microsoft.com/office/drawing/2014/main" id="{42442FD8-F4BD-41DD-EBE5-DBE9279A0AF6}"/>
              </a:ext>
            </a:extLst>
          </p:cNvPr>
          <p:cNvPicPr>
            <a:picLocks noChangeAspect="1"/>
          </p:cNvPicPr>
          <p:nvPr/>
        </p:nvPicPr>
        <p:blipFill>
          <a:blip r:embed="rId3"/>
          <a:stretch>
            <a:fillRect/>
          </a:stretch>
        </p:blipFill>
        <p:spPr>
          <a:xfrm>
            <a:off x="4494967" y="4097650"/>
            <a:ext cx="2580125" cy="2548660"/>
          </a:xfrm>
          <a:prstGeom prst="rect">
            <a:avLst/>
          </a:prstGeom>
        </p:spPr>
      </p:pic>
      <p:pic>
        <p:nvPicPr>
          <p:cNvPr id="16" name="Picture 15">
            <a:extLst>
              <a:ext uri="{FF2B5EF4-FFF2-40B4-BE49-F238E27FC236}">
                <a16:creationId xmlns:a16="http://schemas.microsoft.com/office/drawing/2014/main" id="{0EBD0730-4D51-C03D-8347-77AA1FF799FF}"/>
              </a:ext>
            </a:extLst>
          </p:cNvPr>
          <p:cNvPicPr>
            <a:picLocks noChangeAspect="1"/>
          </p:cNvPicPr>
          <p:nvPr/>
        </p:nvPicPr>
        <p:blipFill>
          <a:blip r:embed="rId4"/>
          <a:stretch>
            <a:fillRect/>
          </a:stretch>
        </p:blipFill>
        <p:spPr>
          <a:xfrm>
            <a:off x="7699430" y="1469205"/>
            <a:ext cx="2980580" cy="1990771"/>
          </a:xfrm>
          <a:prstGeom prst="rect">
            <a:avLst/>
          </a:prstGeom>
        </p:spPr>
      </p:pic>
      <p:pic>
        <p:nvPicPr>
          <p:cNvPr id="18" name="Picture 17">
            <a:extLst>
              <a:ext uri="{FF2B5EF4-FFF2-40B4-BE49-F238E27FC236}">
                <a16:creationId xmlns:a16="http://schemas.microsoft.com/office/drawing/2014/main" id="{A7E201FC-962E-8FC6-F2C8-CE52D9DEDA0B}"/>
              </a:ext>
            </a:extLst>
          </p:cNvPr>
          <p:cNvPicPr>
            <a:picLocks noChangeAspect="1"/>
          </p:cNvPicPr>
          <p:nvPr/>
        </p:nvPicPr>
        <p:blipFill>
          <a:blip r:embed="rId5"/>
          <a:stretch>
            <a:fillRect/>
          </a:stretch>
        </p:blipFill>
        <p:spPr>
          <a:xfrm>
            <a:off x="7793345" y="4212404"/>
            <a:ext cx="3054299" cy="2071939"/>
          </a:xfrm>
          <a:prstGeom prst="rect">
            <a:avLst/>
          </a:prstGeom>
        </p:spPr>
      </p:pic>
      <p:pic>
        <p:nvPicPr>
          <p:cNvPr id="20" name="Picture 19">
            <a:extLst>
              <a:ext uri="{FF2B5EF4-FFF2-40B4-BE49-F238E27FC236}">
                <a16:creationId xmlns:a16="http://schemas.microsoft.com/office/drawing/2014/main" id="{BA6E3BD3-0BCE-EF55-9C32-9C3C497FD615}"/>
              </a:ext>
            </a:extLst>
          </p:cNvPr>
          <p:cNvPicPr>
            <a:picLocks noChangeAspect="1"/>
          </p:cNvPicPr>
          <p:nvPr/>
        </p:nvPicPr>
        <p:blipFill>
          <a:blip r:embed="rId6"/>
          <a:stretch>
            <a:fillRect/>
          </a:stretch>
        </p:blipFill>
        <p:spPr>
          <a:xfrm>
            <a:off x="991583" y="1435072"/>
            <a:ext cx="2876698" cy="5245370"/>
          </a:xfrm>
          <a:prstGeom prst="rect">
            <a:avLst/>
          </a:prstGeom>
        </p:spPr>
      </p:pic>
    </p:spTree>
    <p:extLst>
      <p:ext uri="{BB962C8B-B14F-4D97-AF65-F5344CB8AC3E}">
        <p14:creationId xmlns:p14="http://schemas.microsoft.com/office/powerpoint/2010/main" val="1330661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9A8E-642D-4D53-D833-F0C69D346669}"/>
              </a:ext>
            </a:extLst>
          </p:cNvPr>
          <p:cNvSpPr>
            <a:spLocks noGrp="1"/>
          </p:cNvSpPr>
          <p:nvPr>
            <p:ph type="title"/>
          </p:nvPr>
        </p:nvSpPr>
        <p:spPr/>
        <p:txBody>
          <a:bodyPr/>
          <a:lstStyle/>
          <a:p>
            <a:r>
              <a:rPr lang="en-US" dirty="0"/>
              <a:t>Panelist Relations : </a:t>
            </a:r>
            <a:r>
              <a:rPr lang="en-US" b="1" dirty="0"/>
              <a:t>New recruit mailings experiment results</a:t>
            </a:r>
            <a:endParaRPr lang="en-US" dirty="0"/>
          </a:p>
        </p:txBody>
      </p:sp>
      <p:graphicFrame>
        <p:nvGraphicFramePr>
          <p:cNvPr id="6" name="Chart 5">
            <a:extLst>
              <a:ext uri="{FF2B5EF4-FFF2-40B4-BE49-F238E27FC236}">
                <a16:creationId xmlns:a16="http://schemas.microsoft.com/office/drawing/2014/main" id="{7810B131-76C7-2D83-073F-F8042C54BD5E}"/>
              </a:ext>
            </a:extLst>
          </p:cNvPr>
          <p:cNvGraphicFramePr>
            <a:graphicFrameLocks/>
          </p:cNvGraphicFramePr>
          <p:nvPr/>
        </p:nvGraphicFramePr>
        <p:xfrm>
          <a:off x="606582" y="869133"/>
          <a:ext cx="11343992" cy="55769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624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11A6E1-410F-4519-96F9-3D7C716CBE64}"/>
              </a:ext>
            </a:extLst>
          </p:cNvPr>
          <p:cNvSpPr>
            <a:spLocks noGrp="1"/>
          </p:cNvSpPr>
          <p:nvPr>
            <p:ph type="title"/>
          </p:nvPr>
        </p:nvSpPr>
        <p:spPr/>
        <p:txBody>
          <a:bodyPr/>
          <a:lstStyle/>
          <a:p>
            <a:r>
              <a:rPr lang="en-US" dirty="0"/>
              <a:t>Response and Error in Panels</a:t>
            </a:r>
          </a:p>
        </p:txBody>
      </p:sp>
    </p:spTree>
    <p:extLst>
      <p:ext uri="{BB962C8B-B14F-4D97-AF65-F5344CB8AC3E}">
        <p14:creationId xmlns:p14="http://schemas.microsoft.com/office/powerpoint/2010/main" val="305175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Response and error in panels</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dirty="0"/>
              <a:t>Review: Issues in Panel Quality and Potential Error</a:t>
            </a:r>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342900" lvl="1" indent="-342900">
              <a:lnSpc>
                <a:spcPct val="90000"/>
              </a:lnSpc>
              <a:buClr>
                <a:schemeClr val="tx2"/>
              </a:buClr>
              <a:buFont typeface="+mj-lt"/>
              <a:buAutoNum type="arabicPeriod"/>
            </a:pPr>
            <a:r>
              <a:rPr lang="en-US" sz="1700" dirty="0"/>
              <a:t>Response rates</a:t>
            </a:r>
          </a:p>
          <a:p>
            <a:pPr marL="342900" lvl="1" indent="-342900">
              <a:lnSpc>
                <a:spcPct val="90000"/>
              </a:lnSpc>
              <a:buClr>
                <a:schemeClr val="tx2"/>
              </a:buClr>
              <a:buFont typeface="+mj-lt"/>
              <a:buAutoNum type="arabicPeriod"/>
            </a:pPr>
            <a:r>
              <a:rPr lang="en-US" sz="1700">
                <a:latin typeface="Roboto"/>
                <a:ea typeface="Roboto"/>
                <a:cs typeface="Roboto"/>
              </a:rPr>
              <a:t>Overall representativeness</a:t>
            </a:r>
            <a:endParaRPr lang="en-US" sz="1700"/>
          </a:p>
          <a:p>
            <a:pPr marL="342900" lvl="1" indent="-342900">
              <a:lnSpc>
                <a:spcPct val="90000"/>
              </a:lnSpc>
              <a:buClr>
                <a:schemeClr val="tx2"/>
              </a:buClr>
              <a:buFont typeface="+mj-lt"/>
              <a:buAutoNum type="arabicPeriod"/>
            </a:pPr>
            <a:r>
              <a:rPr lang="en-US" sz="1700" dirty="0">
                <a:latin typeface="Roboto"/>
                <a:ea typeface="Roboto"/>
                <a:cs typeface="Roboto"/>
              </a:rPr>
              <a:t>Considering recruiting effort on nonresponse</a:t>
            </a:r>
          </a:p>
          <a:p>
            <a:pPr marL="342900" lvl="1" indent="-342900">
              <a:lnSpc>
                <a:spcPct val="90000"/>
              </a:lnSpc>
              <a:buClr>
                <a:schemeClr val="tx2"/>
              </a:buClr>
              <a:buAutoNum type="arabicPeriod"/>
            </a:pPr>
            <a:r>
              <a:rPr lang="en-US" sz="1700" dirty="0">
                <a:latin typeface="Roboto"/>
                <a:ea typeface="Roboto"/>
                <a:cs typeface="Roboto"/>
              </a:rPr>
              <a:t>Considering modality/mode effects</a:t>
            </a:r>
          </a:p>
          <a:p>
            <a:pPr marL="342900" lvl="1" indent="-342900">
              <a:lnSpc>
                <a:spcPct val="90000"/>
              </a:lnSpc>
              <a:buClr>
                <a:schemeClr val="tx2"/>
              </a:buClr>
              <a:buFont typeface="+mj-lt"/>
              <a:buAutoNum type="arabicPeriod"/>
            </a:pPr>
            <a:r>
              <a:rPr lang="en-US" sz="1700" dirty="0"/>
              <a:t>Panel conditioning </a:t>
            </a:r>
          </a:p>
          <a:p>
            <a:pPr marL="342900" lvl="1" indent="-342900">
              <a:lnSpc>
                <a:spcPct val="90000"/>
              </a:lnSpc>
              <a:buClr>
                <a:schemeClr val="tx2"/>
              </a:buClr>
              <a:buFont typeface="+mj-lt"/>
              <a:buAutoNum type="arabicPeriod"/>
            </a:pPr>
            <a:r>
              <a:rPr lang="en-US" sz="1700" dirty="0"/>
              <a:t>Dealing with cheaters/panelists that provide suboptimal responses</a:t>
            </a:r>
          </a:p>
          <a:p>
            <a:pPr marL="342900" lvl="1" indent="-342900">
              <a:lnSpc>
                <a:spcPct val="90000"/>
              </a:lnSpc>
              <a:buClr>
                <a:schemeClr val="tx2"/>
              </a:buClr>
              <a:buFont typeface="+mj-lt"/>
              <a:buAutoNum type="arabicPeriod"/>
            </a:pPr>
            <a:r>
              <a:rPr lang="en-US" sz="1700" dirty="0"/>
              <a:t>Transparency </a:t>
            </a:r>
          </a:p>
        </p:txBody>
      </p:sp>
    </p:spTree>
    <p:extLst>
      <p:ext uri="{BB962C8B-B14F-4D97-AF65-F5344CB8AC3E}">
        <p14:creationId xmlns:p14="http://schemas.microsoft.com/office/powerpoint/2010/main" val="2058529353"/>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Light"/>
                <a:ea typeface="Roboto Light"/>
                <a:cs typeface="Roboto Light"/>
              </a:rPr>
              <a:t>Response rates</a:t>
            </a:r>
            <a:endParaRPr lang="en-US"/>
          </a:p>
        </p:txBody>
      </p:sp>
    </p:spTree>
    <p:extLst>
      <p:ext uri="{BB962C8B-B14F-4D97-AF65-F5344CB8AC3E}">
        <p14:creationId xmlns:p14="http://schemas.microsoft.com/office/powerpoint/2010/main" val="3544031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Response and error in panels: response rates</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903500"/>
            <a:ext cx="9753600" cy="474317"/>
          </a:xfrm>
        </p:spPr>
        <p:txBody>
          <a:bodyPr wrap="square" anchor="t">
            <a:normAutofit/>
          </a:bodyPr>
          <a:lstStyle/>
          <a:p>
            <a:pPr>
              <a:spcAft>
                <a:spcPts val="600"/>
              </a:spcAft>
            </a:pPr>
            <a:r>
              <a:rPr lang="en-US" dirty="0"/>
              <a:t>Response Rates in Panels</a:t>
            </a:r>
          </a:p>
        </p:txBody>
      </p:sp>
      <p:pic>
        <p:nvPicPr>
          <p:cNvPr id="5" name="Picture 4">
            <a:extLst>
              <a:ext uri="{FF2B5EF4-FFF2-40B4-BE49-F238E27FC236}">
                <a16:creationId xmlns:a16="http://schemas.microsoft.com/office/drawing/2014/main" id="{FA113C6A-DC3A-B6D7-1E90-D360BACB7B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88751" y="1966245"/>
            <a:ext cx="6518495" cy="832920"/>
          </a:xfrm>
          <a:prstGeom prst="rect">
            <a:avLst/>
          </a:prstGeom>
        </p:spPr>
      </p:pic>
      <p:pic>
        <p:nvPicPr>
          <p:cNvPr id="7" name="Picture 6">
            <a:extLst>
              <a:ext uri="{FF2B5EF4-FFF2-40B4-BE49-F238E27FC236}">
                <a16:creationId xmlns:a16="http://schemas.microsoft.com/office/drawing/2014/main" id="{2E2B2C9B-9FC7-A45F-5DFE-719F8B7BD66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6997" y="3266888"/>
            <a:ext cx="4879818" cy="832921"/>
          </a:xfrm>
          <a:prstGeom prst="rect">
            <a:avLst/>
          </a:prstGeom>
        </p:spPr>
      </p:pic>
      <p:pic>
        <p:nvPicPr>
          <p:cNvPr id="9" name="Picture 8">
            <a:extLst>
              <a:ext uri="{FF2B5EF4-FFF2-40B4-BE49-F238E27FC236}">
                <a16:creationId xmlns:a16="http://schemas.microsoft.com/office/drawing/2014/main" id="{D26ACD26-DD3A-0C8F-FE12-82EB58822D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47999" y="3302117"/>
            <a:ext cx="5477347" cy="808516"/>
          </a:xfrm>
          <a:prstGeom prst="rect">
            <a:avLst/>
          </a:prstGeom>
        </p:spPr>
      </p:pic>
      <p:pic>
        <p:nvPicPr>
          <p:cNvPr id="13" name="Picture 12">
            <a:extLst>
              <a:ext uri="{FF2B5EF4-FFF2-40B4-BE49-F238E27FC236}">
                <a16:creationId xmlns:a16="http://schemas.microsoft.com/office/drawing/2014/main" id="{F340D09C-DB6E-1B2B-0DFA-9CA919E6A0C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788751" y="4702652"/>
            <a:ext cx="6699566" cy="543208"/>
          </a:xfrm>
          <a:prstGeom prst="rect">
            <a:avLst/>
          </a:prstGeom>
        </p:spPr>
      </p:pic>
    </p:spTree>
    <p:extLst>
      <p:ext uri="{BB962C8B-B14F-4D97-AF65-F5344CB8AC3E}">
        <p14:creationId xmlns:p14="http://schemas.microsoft.com/office/powerpoint/2010/main" val="3074050457"/>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Light"/>
                <a:ea typeface="Roboto Light"/>
                <a:cs typeface="Roboto Light"/>
              </a:rPr>
              <a:t>Overall Representativeness</a:t>
            </a:r>
            <a:endParaRPr lang="en-US"/>
          </a:p>
        </p:txBody>
      </p:sp>
    </p:spTree>
    <p:extLst>
      <p:ext uri="{BB962C8B-B14F-4D97-AF65-F5344CB8AC3E}">
        <p14:creationId xmlns:p14="http://schemas.microsoft.com/office/powerpoint/2010/main" val="2060433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8E1394-3834-72E2-5DB2-D73C56E26379}"/>
              </a:ext>
            </a:extLst>
          </p:cNvPr>
          <p:cNvSpPr>
            <a:spLocks noGrp="1"/>
          </p:cNvSpPr>
          <p:nvPr>
            <p:ph type="title"/>
          </p:nvPr>
        </p:nvSpPr>
        <p:spPr/>
        <p:txBody>
          <a:bodyPr/>
          <a:lstStyle/>
          <a:p>
            <a:r>
              <a:rPr lang="en-US" dirty="0"/>
              <a:t>Response and error in panels</a:t>
            </a:r>
          </a:p>
        </p:txBody>
      </p:sp>
      <p:sp>
        <p:nvSpPr>
          <p:cNvPr id="23" name="Content Placeholder 2">
            <a:extLst>
              <a:ext uri="{FF2B5EF4-FFF2-40B4-BE49-F238E27FC236}">
                <a16:creationId xmlns:a16="http://schemas.microsoft.com/office/drawing/2014/main" id="{E64853DB-EEA9-29BB-BE82-1C6EC60A2BF5}"/>
              </a:ext>
            </a:extLst>
          </p:cNvPr>
          <p:cNvSpPr txBox="1">
            <a:spLocks/>
          </p:cNvSpPr>
          <p:nvPr/>
        </p:nvSpPr>
        <p:spPr bwMode="auto">
          <a:xfrm>
            <a:off x="6953889" y="780913"/>
            <a:ext cx="4649694" cy="572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45720" rIns="0" bIns="45720" numCol="1" anchor="t" anchorCtr="0" compatLnSpc="1">
            <a:prstTxWarp prst="textNoShape">
              <a:avLst/>
            </a:prstTxWarp>
          </a:bodyPr>
          <a:lstStyle>
            <a:lvl1pPr marL="284163" indent="-284163" algn="l" rtl="0" eaLnBrk="1" fontAlgn="base" hangingPunct="1">
              <a:spcBef>
                <a:spcPts val="1000"/>
              </a:spcBef>
              <a:spcAft>
                <a:spcPts val="0"/>
              </a:spcAft>
              <a:buClr>
                <a:schemeClr val="accent2"/>
              </a:buClr>
              <a:buFont typeface="Wingdings" charset="2"/>
              <a:buChar char="§"/>
              <a:defRPr sz="2400" b="1">
                <a:solidFill>
                  <a:schemeClr val="accent1"/>
                </a:solidFill>
                <a:latin typeface="+mn-lt"/>
                <a:ea typeface="+mn-ea"/>
                <a:cs typeface="ＭＳ Ｐゴシック" charset="0"/>
              </a:defRPr>
            </a:lvl1pPr>
            <a:lvl2pPr marL="739775" indent="-282575" algn="l" rtl="0" eaLnBrk="1" fontAlgn="base" hangingPunct="1">
              <a:spcBef>
                <a:spcPts val="400"/>
              </a:spcBef>
              <a:spcAft>
                <a:spcPct val="0"/>
              </a:spcAft>
              <a:buClr>
                <a:schemeClr val="bg2"/>
              </a:buClr>
              <a:buFont typeface="Wingdings" charset="2"/>
              <a:buChar char="§"/>
              <a:defRPr sz="2000">
                <a:solidFill>
                  <a:schemeClr val="accent1"/>
                </a:solidFill>
                <a:latin typeface="+mn-lt"/>
                <a:ea typeface="+mn-ea"/>
              </a:defRPr>
            </a:lvl2pPr>
            <a:lvl3pPr marL="1143000" indent="-228600" algn="l" rtl="0" eaLnBrk="1" fontAlgn="base" hangingPunct="1">
              <a:spcBef>
                <a:spcPts val="400"/>
              </a:spcBef>
              <a:spcAft>
                <a:spcPct val="0"/>
              </a:spcAft>
              <a:buClr>
                <a:schemeClr val="accent2"/>
              </a:buClr>
              <a:buFont typeface="Arial" pitchFamily="34" charset="0"/>
              <a:buChar char="–"/>
              <a:defRPr sz="1600">
                <a:solidFill>
                  <a:schemeClr val="accent1"/>
                </a:solidFill>
                <a:latin typeface="+mn-lt"/>
                <a:ea typeface="+mn-ea"/>
              </a:defRPr>
            </a:lvl3pPr>
            <a:lvl4pPr marL="1600200" indent="-228600" algn="l" rtl="0" eaLnBrk="1" fontAlgn="base" hangingPunct="1">
              <a:spcBef>
                <a:spcPct val="20000"/>
              </a:spcBef>
              <a:spcAft>
                <a:spcPct val="0"/>
              </a:spcAft>
              <a:buChar char="–"/>
              <a:defRPr sz="1400" b="1">
                <a:solidFill>
                  <a:schemeClr val="accent1"/>
                </a:solidFill>
                <a:latin typeface="+mn-lt"/>
                <a:ea typeface="+mn-ea"/>
              </a:defRPr>
            </a:lvl4pPr>
            <a:lvl5pPr marL="1828800" algn="l" rtl="0" eaLnBrk="1" fontAlgn="base" hangingPunct="1">
              <a:spcBef>
                <a:spcPct val="20000"/>
              </a:spcBef>
              <a:spcAft>
                <a:spcPct val="0"/>
              </a:spcAft>
              <a:defRPr sz="1400">
                <a:solidFill>
                  <a:schemeClr val="accent1"/>
                </a:solidFill>
                <a:latin typeface="+mn-lt"/>
                <a:ea typeface="+mn-ea"/>
              </a:defRPr>
            </a:lvl5pPr>
            <a:lvl6pPr marL="2514600" indent="-228600" algn="l" rtl="0" eaLnBrk="1" fontAlgn="base" hangingPunct="1">
              <a:spcBef>
                <a:spcPct val="20000"/>
              </a:spcBef>
              <a:spcAft>
                <a:spcPct val="0"/>
              </a:spcAft>
              <a:buChar char="»"/>
              <a:defRPr sz="2200">
                <a:solidFill>
                  <a:srgbClr val="333333"/>
                </a:solidFill>
                <a:latin typeface="+mn-lt"/>
                <a:ea typeface="+mn-ea"/>
              </a:defRPr>
            </a:lvl6pPr>
            <a:lvl7pPr marL="2971800" indent="-228600" algn="l" rtl="0" eaLnBrk="1" fontAlgn="base" hangingPunct="1">
              <a:spcBef>
                <a:spcPct val="20000"/>
              </a:spcBef>
              <a:spcAft>
                <a:spcPct val="0"/>
              </a:spcAft>
              <a:buChar char="»"/>
              <a:defRPr sz="2200">
                <a:solidFill>
                  <a:srgbClr val="333333"/>
                </a:solidFill>
                <a:latin typeface="+mn-lt"/>
                <a:ea typeface="+mn-ea"/>
              </a:defRPr>
            </a:lvl7pPr>
            <a:lvl8pPr marL="3429000" indent="-228600" algn="l" rtl="0" eaLnBrk="1" fontAlgn="base" hangingPunct="1">
              <a:spcBef>
                <a:spcPct val="20000"/>
              </a:spcBef>
              <a:spcAft>
                <a:spcPct val="0"/>
              </a:spcAft>
              <a:buChar char="»"/>
              <a:defRPr sz="2200">
                <a:solidFill>
                  <a:srgbClr val="333333"/>
                </a:solidFill>
                <a:latin typeface="+mn-lt"/>
                <a:ea typeface="+mn-ea"/>
              </a:defRPr>
            </a:lvl8pPr>
            <a:lvl9pPr marL="3886200" indent="-228600" algn="l" rtl="0" eaLnBrk="1" fontAlgn="base" hangingPunct="1">
              <a:spcBef>
                <a:spcPct val="20000"/>
              </a:spcBef>
              <a:spcAft>
                <a:spcPct val="0"/>
              </a:spcAft>
              <a:buChar char="»"/>
              <a:defRPr sz="2200">
                <a:solidFill>
                  <a:srgbClr val="333333"/>
                </a:solidFill>
                <a:latin typeface="+mn-lt"/>
                <a:ea typeface="+mn-ea"/>
              </a:defRPr>
            </a:lvl9pPr>
          </a:lstStyle>
          <a:p>
            <a:pPr marL="171450" marR="0" lvl="1" indent="-171450" fontAlgn="base">
              <a:spcBef>
                <a:spcPts val="1000"/>
              </a:spcBef>
              <a:spcAft>
                <a:spcPts val="600"/>
              </a:spcAft>
              <a:buClrTx/>
              <a:buSzPct val="100000"/>
              <a:buFont typeface="Arial" panose="020B0604020202020204" pitchFamily="34" charset="0"/>
              <a:buChar char="•"/>
              <a:tabLst/>
              <a:defRPr/>
            </a:pPr>
            <a:r>
              <a:rPr lang="en-US" sz="2400" dirty="0">
                <a:solidFill>
                  <a:schemeClr val="tx1"/>
                </a:solidFill>
                <a:latin typeface="Roboto" pitchFamily="2" charset="0"/>
                <a:ea typeface="Roboto" pitchFamily="2" charset="0"/>
              </a:rPr>
              <a:t>All recruited panelists</a:t>
            </a:r>
          </a:p>
          <a:p>
            <a:pPr marL="171450" marR="0" lvl="1" indent="-171450" fontAlgn="base">
              <a:spcBef>
                <a:spcPts val="1000"/>
              </a:spcBef>
              <a:spcAft>
                <a:spcPts val="600"/>
              </a:spcAft>
              <a:buClrTx/>
              <a:buSzPct val="100000"/>
              <a:buFont typeface="Arial" panose="020B0604020202020204" pitchFamily="34" charset="0"/>
              <a:buChar char="•"/>
              <a:tabLst/>
              <a:defRPr/>
            </a:pPr>
            <a:r>
              <a:rPr lang="en-US" sz="2400">
                <a:solidFill>
                  <a:schemeClr val="tx1"/>
                </a:solidFill>
                <a:latin typeface="Roboto"/>
                <a:ea typeface="Roboto"/>
                <a:cs typeface="Roboto"/>
              </a:rPr>
              <a:t>Started at least one survey (non-backouts)</a:t>
            </a:r>
          </a:p>
          <a:p>
            <a:pPr marL="171450" marR="0" lvl="1" indent="-171450" fontAlgn="base">
              <a:spcBef>
                <a:spcPts val="1000"/>
              </a:spcBef>
              <a:spcAft>
                <a:spcPts val="600"/>
              </a:spcAft>
              <a:buClrTx/>
              <a:buSzPct val="100000"/>
              <a:buFont typeface="Arial" panose="020B0604020202020204" pitchFamily="34" charset="0"/>
              <a:buChar char="•"/>
              <a:tabLst/>
              <a:defRPr/>
            </a:pPr>
            <a:r>
              <a:rPr lang="en-US" sz="2400">
                <a:solidFill>
                  <a:schemeClr val="tx1"/>
                </a:solidFill>
                <a:latin typeface="Roboto"/>
                <a:ea typeface="Roboto"/>
                <a:cs typeface="Roboto"/>
              </a:rPr>
              <a:t>Active panelists</a:t>
            </a:r>
          </a:p>
          <a:p>
            <a:pPr marL="171450" lvl="1" indent="-171450">
              <a:spcBef>
                <a:spcPts val="1000"/>
              </a:spcBef>
              <a:spcAft>
                <a:spcPts val="600"/>
              </a:spcAft>
              <a:buClrTx/>
              <a:buSzPct val="100000"/>
              <a:buFont typeface="Arial" panose="020B0604020202020204" pitchFamily="34" charset="0"/>
              <a:buChar char="•"/>
            </a:pPr>
            <a:r>
              <a:rPr lang="en-US" sz="2400">
                <a:solidFill>
                  <a:schemeClr val="tx1"/>
                </a:solidFill>
                <a:latin typeface="Roboto"/>
                <a:ea typeface="Roboto"/>
                <a:cs typeface="Roboto"/>
              </a:rPr>
              <a:t>Effective panelists</a:t>
            </a:r>
          </a:p>
          <a:p>
            <a:pPr marL="403225" lvl="2" indent="0">
              <a:spcBef>
                <a:spcPts val="1000"/>
              </a:spcBef>
              <a:spcAft>
                <a:spcPts val="0"/>
              </a:spcAft>
              <a:buClr>
                <a:srgbClr val="E87424"/>
              </a:buClr>
              <a:buNone/>
            </a:pPr>
            <a:r>
              <a:rPr lang="en-US" sz="2000" b="1" kern="0" dirty="0">
                <a:solidFill>
                  <a:srgbClr val="6E6259"/>
                </a:solidFill>
                <a:latin typeface="Arial"/>
                <a:ea typeface="ＭＳ Ｐゴシック"/>
              </a:rPr>
              <a:t>  </a:t>
            </a:r>
          </a:p>
          <a:p>
            <a:pPr marL="0" marR="0" lvl="0" indent="0" algn="l" defTabSz="914400" rtl="0" eaLnBrk="1" fontAlgn="base" latinLnBrk="0" hangingPunct="1">
              <a:lnSpc>
                <a:spcPct val="100000"/>
              </a:lnSpc>
              <a:spcBef>
                <a:spcPts val="1000"/>
              </a:spcBef>
              <a:spcAft>
                <a:spcPts val="0"/>
              </a:spcAft>
              <a:buClr>
                <a:srgbClr val="E87424"/>
              </a:buClr>
              <a:buSzTx/>
              <a:buFont typeface="Wingdings" charset="2"/>
              <a:buNone/>
              <a:tabLst/>
              <a:defRPr/>
            </a:pPr>
            <a:endParaRPr kumimoji="0" lang="en-US" sz="2400" b="1" i="0" u="none" strike="noStrike" kern="0" cap="none" spc="0" normalizeH="0" baseline="0" noProof="0" dirty="0">
              <a:ln>
                <a:noFill/>
              </a:ln>
              <a:solidFill>
                <a:srgbClr val="6E6259"/>
              </a:solidFill>
              <a:effectLst/>
              <a:uLnTx/>
              <a:uFillTx/>
              <a:latin typeface="Arial"/>
              <a:ea typeface="ＭＳ Ｐゴシック"/>
            </a:endParaRPr>
          </a:p>
        </p:txBody>
      </p:sp>
      <p:sp>
        <p:nvSpPr>
          <p:cNvPr id="24" name="TextBox 23">
            <a:extLst>
              <a:ext uri="{FF2B5EF4-FFF2-40B4-BE49-F238E27FC236}">
                <a16:creationId xmlns:a16="http://schemas.microsoft.com/office/drawing/2014/main" id="{A375188C-097F-9BA8-5ECC-B8B6AC7BBE4D}"/>
              </a:ext>
            </a:extLst>
          </p:cNvPr>
          <p:cNvSpPr txBox="1"/>
          <p:nvPr/>
        </p:nvSpPr>
        <p:spPr bwMode="auto">
          <a:xfrm>
            <a:off x="588418" y="1266646"/>
            <a:ext cx="133865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r>
              <a:rPr lang="en-US" i="1" kern="0" dirty="0">
                <a:solidFill>
                  <a:srgbClr val="55565A"/>
                </a:solidFill>
                <a:latin typeface="Arial" pitchFamily="34" charset="0"/>
                <a:ea typeface="ＭＳ Ｐゴシック" charset="-128"/>
              </a:rPr>
              <a:t>Recruited Panelists</a:t>
            </a:r>
          </a:p>
        </p:txBody>
      </p:sp>
      <p:grpSp>
        <p:nvGrpSpPr>
          <p:cNvPr id="25" name="Group 24">
            <a:extLst>
              <a:ext uri="{FF2B5EF4-FFF2-40B4-BE49-F238E27FC236}">
                <a16:creationId xmlns:a16="http://schemas.microsoft.com/office/drawing/2014/main" id="{72DF5575-8A0F-9295-463D-1162964E84EF}"/>
              </a:ext>
            </a:extLst>
          </p:cNvPr>
          <p:cNvGrpSpPr/>
          <p:nvPr/>
        </p:nvGrpSpPr>
        <p:grpSpPr>
          <a:xfrm>
            <a:off x="1509146" y="1170505"/>
            <a:ext cx="4812677" cy="4937760"/>
            <a:chOff x="664490" y="1170505"/>
            <a:chExt cx="4812677" cy="4937760"/>
          </a:xfrm>
        </p:grpSpPr>
        <p:sp>
          <p:nvSpPr>
            <p:cNvPr id="26" name="Flowchart: Connector 25">
              <a:extLst>
                <a:ext uri="{FF2B5EF4-FFF2-40B4-BE49-F238E27FC236}">
                  <a16:creationId xmlns:a16="http://schemas.microsoft.com/office/drawing/2014/main" id="{7492AD8A-52BD-07A7-F46F-6B237747E11B}"/>
                </a:ext>
              </a:extLst>
            </p:cNvPr>
            <p:cNvSpPr>
              <a:spLocks noChangeAspect="1"/>
            </p:cNvSpPr>
            <p:nvPr/>
          </p:nvSpPr>
          <p:spPr>
            <a:xfrm>
              <a:off x="664490" y="1170505"/>
              <a:ext cx="4803255" cy="4937760"/>
            </a:xfrm>
            <a:prstGeom prst="flowChartConnector">
              <a:avLst/>
            </a:prstGeom>
            <a:solidFill>
              <a:srgbClr val="FFFFFF"/>
            </a:solidFill>
            <a:ln>
              <a:solidFill>
                <a:srgbClr val="55565A"/>
              </a:solid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5565A"/>
                </a:solidFill>
                <a:effectLst/>
                <a:uLnTx/>
                <a:uFillTx/>
                <a:latin typeface="Arial" pitchFamily="34" charset="0"/>
                <a:ea typeface="ＭＳ Ｐゴシック" charset="-128"/>
              </a:endParaRPr>
            </a:p>
          </p:txBody>
        </p:sp>
        <p:sp>
          <p:nvSpPr>
            <p:cNvPr id="27" name="Flowchart: Connector 26">
              <a:extLst>
                <a:ext uri="{FF2B5EF4-FFF2-40B4-BE49-F238E27FC236}">
                  <a16:creationId xmlns:a16="http://schemas.microsoft.com/office/drawing/2014/main" id="{BAC35DDB-C51F-82CC-5A0E-08277982A1EF}"/>
                </a:ext>
              </a:extLst>
            </p:cNvPr>
            <p:cNvSpPr>
              <a:spLocks noChangeAspect="1"/>
            </p:cNvSpPr>
            <p:nvPr/>
          </p:nvSpPr>
          <p:spPr>
            <a:xfrm>
              <a:off x="1020286" y="1395980"/>
              <a:ext cx="4447459" cy="4572000"/>
            </a:xfrm>
            <a:prstGeom prst="flowChartConnector">
              <a:avLst/>
            </a:prstGeom>
            <a:solidFill>
              <a:srgbClr val="E87424">
                <a:lumMod val="20000"/>
                <a:lumOff val="80000"/>
              </a:srgbClr>
            </a:solidFill>
            <a:ln>
              <a:solidFill>
                <a:srgbClr val="55565A"/>
              </a:solid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5565A"/>
                </a:solidFill>
                <a:effectLst/>
                <a:uLnTx/>
                <a:uFillTx/>
                <a:latin typeface="Arial" pitchFamily="34" charset="0"/>
                <a:ea typeface="ＭＳ Ｐゴシック" charset="-128"/>
              </a:endParaRPr>
            </a:p>
          </p:txBody>
        </p:sp>
        <p:sp>
          <p:nvSpPr>
            <p:cNvPr id="28" name="Flowchart: Connector 27">
              <a:extLst>
                <a:ext uri="{FF2B5EF4-FFF2-40B4-BE49-F238E27FC236}">
                  <a16:creationId xmlns:a16="http://schemas.microsoft.com/office/drawing/2014/main" id="{75CFE7CE-845E-BDF9-368D-C416392DAF8D}"/>
                </a:ext>
              </a:extLst>
            </p:cNvPr>
            <p:cNvSpPr>
              <a:spLocks noChangeAspect="1"/>
            </p:cNvSpPr>
            <p:nvPr/>
          </p:nvSpPr>
          <p:spPr>
            <a:xfrm>
              <a:off x="1652351" y="1660745"/>
              <a:ext cx="3824816" cy="3931920"/>
            </a:xfrm>
            <a:prstGeom prst="flowChartConnector">
              <a:avLst/>
            </a:prstGeom>
            <a:solidFill>
              <a:srgbClr val="E87424">
                <a:lumMod val="40000"/>
                <a:lumOff val="60000"/>
              </a:srgbClr>
            </a:solidFill>
            <a:ln>
              <a:solidFill>
                <a:srgbClr val="55565A"/>
              </a:solid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5565A"/>
                </a:solidFill>
                <a:effectLst/>
                <a:uLnTx/>
                <a:uFillTx/>
                <a:latin typeface="Arial" pitchFamily="34" charset="0"/>
                <a:ea typeface="ＭＳ Ｐゴシック" charset="-128"/>
              </a:endParaRPr>
            </a:p>
          </p:txBody>
        </p:sp>
        <p:sp>
          <p:nvSpPr>
            <p:cNvPr id="29" name="Flowchart: Connector 28">
              <a:extLst>
                <a:ext uri="{FF2B5EF4-FFF2-40B4-BE49-F238E27FC236}">
                  <a16:creationId xmlns:a16="http://schemas.microsoft.com/office/drawing/2014/main" id="{A25D4B5E-6B36-2E1B-11D4-35E449DF9E1A}"/>
                </a:ext>
              </a:extLst>
            </p:cNvPr>
            <p:cNvSpPr>
              <a:spLocks noChangeAspect="1"/>
            </p:cNvSpPr>
            <p:nvPr/>
          </p:nvSpPr>
          <p:spPr>
            <a:xfrm>
              <a:off x="2977164" y="2161879"/>
              <a:ext cx="2490581" cy="2560320"/>
            </a:xfrm>
            <a:prstGeom prst="flowChartConnector">
              <a:avLst/>
            </a:prstGeom>
            <a:solidFill>
              <a:srgbClr val="E87424">
                <a:lumMod val="60000"/>
                <a:lumOff val="40000"/>
              </a:srgbClr>
            </a:solidFill>
            <a:ln>
              <a:solidFill>
                <a:srgbClr val="55565A"/>
              </a:solid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5565A"/>
                </a:solidFill>
                <a:effectLst/>
                <a:uLnTx/>
                <a:uFillTx/>
                <a:latin typeface="Arial" pitchFamily="34" charset="0"/>
                <a:ea typeface="ＭＳ Ｐゴシック" charset="-128"/>
              </a:endParaRPr>
            </a:p>
          </p:txBody>
        </p:sp>
        <p:sp>
          <p:nvSpPr>
            <p:cNvPr id="30" name="TextBox 29">
              <a:extLst>
                <a:ext uri="{FF2B5EF4-FFF2-40B4-BE49-F238E27FC236}">
                  <a16:creationId xmlns:a16="http://schemas.microsoft.com/office/drawing/2014/main" id="{8E986DBC-499F-7261-D904-5DC938D4697B}"/>
                </a:ext>
              </a:extLst>
            </p:cNvPr>
            <p:cNvSpPr txBox="1"/>
            <p:nvPr/>
          </p:nvSpPr>
          <p:spPr bwMode="auto">
            <a:xfrm>
              <a:off x="3385730" y="3715380"/>
              <a:ext cx="1865614"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defRPr/>
              </a:pPr>
              <a:r>
                <a:rPr lang="en-US" i="1" kern="0">
                  <a:solidFill>
                    <a:srgbClr val="55565A"/>
                  </a:solidFill>
                  <a:latin typeface="Arial"/>
                  <a:ea typeface="ＭＳ Ｐゴシック"/>
                  <a:cs typeface="Arial"/>
                </a:rPr>
                <a:t>Effective Panelists</a:t>
              </a:r>
              <a:endParaRPr kumimoji="0" lang="en-US" sz="1800" b="0" i="1" u="none" strike="noStrike" kern="0" cap="none" spc="0" normalizeH="0" baseline="0" noProof="0">
                <a:ln>
                  <a:noFill/>
                </a:ln>
                <a:solidFill>
                  <a:srgbClr val="55565A"/>
                </a:solidFill>
                <a:effectLst/>
                <a:uLnTx/>
                <a:uFillTx/>
                <a:latin typeface="Arial" pitchFamily="34" charset="0"/>
                <a:ea typeface="ＭＳ Ｐゴシック" charset="-128"/>
              </a:endParaRPr>
            </a:p>
          </p:txBody>
        </p:sp>
      </p:grpSp>
      <p:cxnSp>
        <p:nvCxnSpPr>
          <p:cNvPr id="31" name="Straight Connector 30">
            <a:extLst>
              <a:ext uri="{FF2B5EF4-FFF2-40B4-BE49-F238E27FC236}">
                <a16:creationId xmlns:a16="http://schemas.microsoft.com/office/drawing/2014/main" id="{DBA9EBD4-F4AE-A0A8-9067-AFD6C7A7541E}"/>
              </a:ext>
            </a:extLst>
          </p:cNvPr>
          <p:cNvCxnSpPr>
            <a:cxnSpLocks/>
          </p:cNvCxnSpPr>
          <p:nvPr/>
        </p:nvCxnSpPr>
        <p:spPr bwMode="auto">
          <a:xfrm flipH="1" flipV="1">
            <a:off x="1739186" y="1701746"/>
            <a:ext cx="473380" cy="191877"/>
          </a:xfrm>
          <a:prstGeom prst="line">
            <a:avLst/>
          </a:prstGeom>
          <a:solidFill>
            <a:srgbClr val="6E6259"/>
          </a:solidFill>
          <a:ln w="9525" cap="flat" cmpd="sng" algn="ctr">
            <a:solidFill>
              <a:srgbClr val="55565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a:extLst>
              <a:ext uri="{FF2B5EF4-FFF2-40B4-BE49-F238E27FC236}">
                <a16:creationId xmlns:a16="http://schemas.microsoft.com/office/drawing/2014/main" id="{20384A13-BD84-A713-850D-5F041EADEA61}"/>
              </a:ext>
            </a:extLst>
          </p:cNvPr>
          <p:cNvSpPr txBox="1"/>
          <p:nvPr/>
        </p:nvSpPr>
        <p:spPr bwMode="auto">
          <a:xfrm>
            <a:off x="2116073" y="2562378"/>
            <a:ext cx="2929461"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r>
              <a:rPr lang="en-US" i="1" kern="0" dirty="0">
                <a:solidFill>
                  <a:srgbClr val="55565A"/>
                </a:solidFill>
                <a:latin typeface="Arial" pitchFamily="34" charset="0"/>
                <a:ea typeface="ＭＳ Ｐゴシック" charset="-128"/>
              </a:rPr>
              <a:t>Started at least one survey </a:t>
            </a:r>
          </a:p>
        </p:txBody>
      </p:sp>
      <p:sp>
        <p:nvSpPr>
          <p:cNvPr id="34" name="TextBox 33">
            <a:extLst>
              <a:ext uri="{FF2B5EF4-FFF2-40B4-BE49-F238E27FC236}">
                <a16:creationId xmlns:a16="http://schemas.microsoft.com/office/drawing/2014/main" id="{329E8A65-A21D-0D00-FE4D-E51583680E5F}"/>
              </a:ext>
            </a:extLst>
          </p:cNvPr>
          <p:cNvSpPr txBox="1"/>
          <p:nvPr/>
        </p:nvSpPr>
        <p:spPr bwMode="auto">
          <a:xfrm>
            <a:off x="2892585" y="3032288"/>
            <a:ext cx="3234578"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spcBef>
                <a:spcPct val="0"/>
              </a:spcBef>
              <a:spcAft>
                <a:spcPct val="0"/>
              </a:spcAft>
            </a:pPr>
            <a:r>
              <a:rPr lang="en-US" i="1" kern="0">
                <a:solidFill>
                  <a:srgbClr val="55565A"/>
                </a:solidFill>
                <a:latin typeface="Arial"/>
                <a:ea typeface="ＭＳ Ｐゴシック"/>
                <a:cs typeface="Arial"/>
              </a:rPr>
              <a:t>Active Panelists</a:t>
            </a:r>
            <a:r>
              <a:rPr lang="en-US" sz="1600" i="1" kern="0">
                <a:solidFill>
                  <a:srgbClr val="55565A"/>
                </a:solidFill>
                <a:latin typeface="Arial"/>
                <a:ea typeface="ＭＳ Ｐゴシック"/>
                <a:cs typeface="Arial"/>
              </a:rPr>
              <a:t> </a:t>
            </a:r>
            <a:endParaRPr lang="en-US"/>
          </a:p>
        </p:txBody>
      </p:sp>
      <p:sp>
        <p:nvSpPr>
          <p:cNvPr id="35" name="TextBox 34">
            <a:extLst>
              <a:ext uri="{FF2B5EF4-FFF2-40B4-BE49-F238E27FC236}">
                <a16:creationId xmlns:a16="http://schemas.microsoft.com/office/drawing/2014/main" id="{81A33BDE-F3A1-600F-46EE-86D7B554DC3B}"/>
              </a:ext>
            </a:extLst>
          </p:cNvPr>
          <p:cNvSpPr txBox="1"/>
          <p:nvPr/>
        </p:nvSpPr>
        <p:spPr bwMode="auto">
          <a:xfrm>
            <a:off x="1036403" y="2514953"/>
            <a:ext cx="1208046"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eaLnBrk="0" fontAlgn="base" hangingPunct="0">
              <a:spcBef>
                <a:spcPct val="0"/>
              </a:spcBef>
              <a:spcAft>
                <a:spcPct val="0"/>
              </a:spcAft>
            </a:pPr>
            <a:r>
              <a:rPr lang="en-US" i="1" kern="0" dirty="0">
                <a:solidFill>
                  <a:srgbClr val="55565A"/>
                </a:solidFill>
                <a:latin typeface="Arial" pitchFamily="34" charset="0"/>
                <a:ea typeface="ＭＳ Ｐゴシック" charset="-128"/>
              </a:rPr>
              <a:t>Back-out cases</a:t>
            </a:r>
          </a:p>
        </p:txBody>
      </p:sp>
    </p:spTree>
    <p:extLst>
      <p:ext uri="{BB962C8B-B14F-4D97-AF65-F5344CB8AC3E}">
        <p14:creationId xmlns:p14="http://schemas.microsoft.com/office/powerpoint/2010/main" val="2714885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and error in panels: panel representativeness</a:t>
            </a:r>
          </a:p>
        </p:txBody>
      </p:sp>
      <p:sp>
        <p:nvSpPr>
          <p:cNvPr id="7" name="Content Placeholder 2"/>
          <p:cNvSpPr>
            <a:spLocks noGrp="1"/>
          </p:cNvSpPr>
          <p:nvPr>
            <p:ph sz="quarter" idx="11"/>
          </p:nvPr>
        </p:nvSpPr>
        <p:spPr>
          <a:xfrm>
            <a:off x="457200" y="1094863"/>
            <a:ext cx="10871200" cy="1244925"/>
          </a:xfrm>
        </p:spPr>
        <p:txBody>
          <a:bodyPr/>
          <a:lstStyle/>
          <a:p>
            <a:pPr lvl="1"/>
            <a:r>
              <a:rPr lang="en-US" dirty="0"/>
              <a:t>When panels say they are representative, well, it depends what they are talking about!</a:t>
            </a:r>
          </a:p>
          <a:p>
            <a:pPr marL="0" indent="0">
              <a:buNone/>
            </a:pPr>
            <a:endParaRPr lang="en-US" dirty="0"/>
          </a:p>
        </p:txBody>
      </p:sp>
      <p:sp>
        <p:nvSpPr>
          <p:cNvPr id="3" name="Rectangle 2"/>
          <p:cNvSpPr/>
          <p:nvPr/>
        </p:nvSpPr>
        <p:spPr>
          <a:xfrm>
            <a:off x="1737608" y="2631139"/>
            <a:ext cx="538677" cy="33395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graphicFrame>
        <p:nvGraphicFramePr>
          <p:cNvPr id="6" name="Chart 5">
            <a:extLst>
              <a:ext uri="{FF2B5EF4-FFF2-40B4-BE49-F238E27FC236}">
                <a16:creationId xmlns:a16="http://schemas.microsoft.com/office/drawing/2014/main" id="{44F176EB-7555-81AF-A17C-3FC4211EFF67}"/>
              </a:ext>
            </a:extLst>
          </p:cNvPr>
          <p:cNvGraphicFramePr>
            <a:graphicFrameLocks/>
          </p:cNvGraphicFramePr>
          <p:nvPr/>
        </p:nvGraphicFramePr>
        <p:xfrm>
          <a:off x="457200" y="1769268"/>
          <a:ext cx="10871200" cy="3638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9565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and error in panels: panel representativeness</a:t>
            </a:r>
          </a:p>
        </p:txBody>
      </p:sp>
      <p:sp>
        <p:nvSpPr>
          <p:cNvPr id="4" name="TextBox 3"/>
          <p:cNvSpPr txBox="1"/>
          <p:nvPr/>
        </p:nvSpPr>
        <p:spPr bwMode="auto">
          <a:xfrm>
            <a:off x="1897025" y="6353927"/>
            <a:ext cx="1245704"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buFontTx/>
              <a:buNone/>
            </a:pPr>
            <a:r>
              <a:rPr lang="en-US" sz="1200" kern="0" dirty="0">
                <a:solidFill>
                  <a:schemeClr val="tx1"/>
                </a:solidFill>
              </a:rPr>
              <a:t>Year/Quarter</a:t>
            </a:r>
          </a:p>
        </p:txBody>
      </p:sp>
      <p:sp>
        <p:nvSpPr>
          <p:cNvPr id="7" name="Content Placeholder 2"/>
          <p:cNvSpPr>
            <a:spLocks noGrp="1"/>
          </p:cNvSpPr>
          <p:nvPr>
            <p:ph sz="quarter" idx="11"/>
          </p:nvPr>
        </p:nvSpPr>
        <p:spPr>
          <a:xfrm>
            <a:off x="457200" y="1094863"/>
            <a:ext cx="10871200" cy="1244925"/>
          </a:xfrm>
        </p:spPr>
        <p:txBody>
          <a:bodyPr/>
          <a:lstStyle/>
          <a:p>
            <a:pPr lvl="1"/>
            <a:r>
              <a:rPr lang="en-US" dirty="0"/>
              <a:t>Panelists have a “honeymoon” period that lasts about 6 months</a:t>
            </a:r>
          </a:p>
          <a:p>
            <a:pPr lvl="1"/>
            <a:r>
              <a:rPr lang="en-US" dirty="0"/>
              <a:t>There is then a slower decline in participation over time that is markedly flat</a:t>
            </a:r>
          </a:p>
          <a:p>
            <a:pPr marL="0" indent="0">
              <a:buNone/>
            </a:pPr>
            <a:endParaRPr lang="en-US" dirty="0"/>
          </a:p>
        </p:txBody>
      </p:sp>
      <p:graphicFrame>
        <p:nvGraphicFramePr>
          <p:cNvPr id="6" name="Chart 5">
            <a:extLst>
              <a:ext uri="{FF2B5EF4-FFF2-40B4-BE49-F238E27FC236}">
                <a16:creationId xmlns:a16="http://schemas.microsoft.com/office/drawing/2014/main" id="{00000000-0008-0000-0300-000002000000}"/>
              </a:ext>
            </a:extLst>
          </p:cNvPr>
          <p:cNvGraphicFramePr>
            <a:graphicFrameLocks/>
          </p:cNvGraphicFramePr>
          <p:nvPr/>
        </p:nvGraphicFramePr>
        <p:xfrm>
          <a:off x="2006947" y="2247900"/>
          <a:ext cx="8888123" cy="410602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737608" y="2631139"/>
            <a:ext cx="538677" cy="33395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Tree>
    <p:extLst>
      <p:ext uri="{BB962C8B-B14F-4D97-AF65-F5344CB8AC3E}">
        <p14:creationId xmlns:p14="http://schemas.microsoft.com/office/powerpoint/2010/main" val="3916633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Why Panels Are Unique</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dirty="0"/>
              <a:t>Working With the End in Mind: Nonresponse In Panels</a:t>
            </a:r>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lnSpcReduction="10000"/>
          </a:bodyPr>
          <a:lstStyle/>
          <a:p>
            <a:pPr marL="0" lvl="1" indent="0">
              <a:lnSpc>
                <a:spcPct val="90000"/>
              </a:lnSpc>
              <a:buClr>
                <a:schemeClr val="tx2"/>
              </a:buClr>
              <a:buNone/>
            </a:pPr>
            <a:r>
              <a:rPr lang="en-US" sz="1700" b="1" dirty="0"/>
              <a:t>Nonresponse Types in Panels:</a:t>
            </a:r>
          </a:p>
          <a:p>
            <a:pPr marL="342900" lvl="1" indent="-342900">
              <a:lnSpc>
                <a:spcPct val="90000"/>
              </a:lnSpc>
              <a:buClr>
                <a:schemeClr val="tx2"/>
              </a:buClr>
              <a:buFont typeface="+mj-lt"/>
              <a:buAutoNum type="arabicPeriod"/>
            </a:pPr>
            <a:r>
              <a:rPr lang="en-US" sz="1700" dirty="0"/>
              <a:t>Recruitment: Recruits/Non-recruits</a:t>
            </a:r>
          </a:p>
          <a:p>
            <a:pPr marL="342900" lvl="1" indent="-342900">
              <a:lnSpc>
                <a:spcPct val="90000"/>
              </a:lnSpc>
              <a:buClr>
                <a:schemeClr val="tx2"/>
              </a:buClr>
              <a:buFont typeface="+mj-lt"/>
              <a:buAutoNum type="arabicPeriod"/>
            </a:pPr>
            <a:r>
              <a:rPr lang="en-US" sz="1700" dirty="0"/>
              <a:t>Empanelment: Dropouts or </a:t>
            </a:r>
            <a:r>
              <a:rPr lang="en-US" sz="1700" i="1" dirty="0"/>
              <a:t>Backouts</a:t>
            </a:r>
          </a:p>
          <a:p>
            <a:pPr marL="342900" lvl="1" indent="-342900">
              <a:lnSpc>
                <a:spcPct val="90000"/>
              </a:lnSpc>
              <a:buClr>
                <a:schemeClr val="tx2"/>
              </a:buClr>
              <a:buFont typeface="+mj-lt"/>
              <a:buAutoNum type="arabicPeriod"/>
            </a:pPr>
            <a:r>
              <a:rPr lang="en-US" sz="1700" dirty="0"/>
              <a:t>Complete Attrition: Persons who stop participating entirely</a:t>
            </a:r>
          </a:p>
          <a:p>
            <a:pPr marL="342900" lvl="1" indent="-342900">
              <a:lnSpc>
                <a:spcPct val="90000"/>
              </a:lnSpc>
              <a:buClr>
                <a:schemeClr val="tx2"/>
              </a:buClr>
              <a:buFont typeface="+mj-lt"/>
              <a:buAutoNum type="arabicPeriod"/>
            </a:pPr>
            <a:r>
              <a:rPr lang="en-US" sz="1700" dirty="0"/>
              <a:t>Graduated Attrition: Persons whose cooperation rate declines</a:t>
            </a:r>
          </a:p>
          <a:p>
            <a:pPr marL="342900" lvl="1" indent="-342900">
              <a:lnSpc>
                <a:spcPct val="90000"/>
              </a:lnSpc>
              <a:buClr>
                <a:schemeClr val="tx2"/>
              </a:buClr>
              <a:buFont typeface="+mj-lt"/>
              <a:buAutoNum type="arabicPeriod"/>
            </a:pPr>
            <a:endParaRPr lang="en-US" sz="1700" dirty="0"/>
          </a:p>
          <a:p>
            <a:pPr marL="0" lvl="1" indent="0">
              <a:lnSpc>
                <a:spcPct val="90000"/>
              </a:lnSpc>
              <a:buClr>
                <a:schemeClr val="tx2"/>
              </a:buClr>
              <a:buNone/>
            </a:pPr>
            <a:r>
              <a:rPr lang="en-US" sz="1700" b="1" dirty="0">
                <a:latin typeface="Roboto"/>
                <a:ea typeface="Roboto"/>
                <a:cs typeface="Roboto"/>
              </a:rPr>
              <a:t>Measurements of Nonresponse:</a:t>
            </a:r>
          </a:p>
          <a:p>
            <a:pPr marL="342900" lvl="1" indent="-342900">
              <a:lnSpc>
                <a:spcPct val="90000"/>
              </a:lnSpc>
              <a:buClr>
                <a:schemeClr val="tx2"/>
              </a:buClr>
              <a:buFont typeface="+mj-lt"/>
              <a:buAutoNum type="arabicPeriod"/>
            </a:pPr>
            <a:r>
              <a:rPr lang="en-US" sz="1700" dirty="0"/>
              <a:t>Recruits: Whether they joined or not!!</a:t>
            </a:r>
          </a:p>
          <a:p>
            <a:pPr marL="342900" lvl="1" indent="-342900">
              <a:lnSpc>
                <a:spcPct val="90000"/>
              </a:lnSpc>
              <a:buClr>
                <a:schemeClr val="tx2"/>
              </a:buClr>
              <a:buFont typeface="+mj-lt"/>
              <a:buAutoNum type="arabicPeriod"/>
            </a:pPr>
            <a:r>
              <a:rPr lang="en-US" sz="1700" dirty="0"/>
              <a:t>Backouts: Whether they did any profile surveys (and/or combined with initial client surveys)</a:t>
            </a:r>
          </a:p>
          <a:p>
            <a:pPr marL="342900" lvl="1" indent="-342900">
              <a:lnSpc>
                <a:spcPct val="90000"/>
              </a:lnSpc>
              <a:buClr>
                <a:schemeClr val="tx2"/>
              </a:buClr>
              <a:buFont typeface="+mj-lt"/>
              <a:buAutoNum type="arabicPeriod"/>
            </a:pPr>
            <a:r>
              <a:rPr lang="en-US" sz="1700" dirty="0">
                <a:latin typeface="Roboto"/>
                <a:ea typeface="Roboto"/>
                <a:cs typeface="Roboto"/>
              </a:rPr>
              <a:t>Complete </a:t>
            </a:r>
            <a:r>
              <a:rPr lang="en-US" sz="1700" dirty="0" err="1">
                <a:latin typeface="Roboto"/>
                <a:ea typeface="Roboto"/>
                <a:cs typeface="Roboto"/>
              </a:rPr>
              <a:t>Attriters</a:t>
            </a:r>
            <a:r>
              <a:rPr lang="en-US" sz="1700" dirty="0">
                <a:latin typeface="Roboto"/>
                <a:ea typeface="Roboto"/>
                <a:cs typeface="Roboto"/>
              </a:rPr>
              <a:t>: Active Status: 6-month, 12-month, etc.</a:t>
            </a:r>
          </a:p>
          <a:p>
            <a:pPr marL="342900" lvl="1" indent="-342900">
              <a:lnSpc>
                <a:spcPct val="90000"/>
              </a:lnSpc>
              <a:buClr>
                <a:schemeClr val="tx2"/>
              </a:buClr>
              <a:buFont typeface="+mj-lt"/>
              <a:buAutoNum type="arabicPeriod"/>
            </a:pPr>
            <a:r>
              <a:rPr lang="en-US" sz="1700" dirty="0"/>
              <a:t>Graduated </a:t>
            </a:r>
            <a:r>
              <a:rPr lang="en-US" sz="1700" dirty="0" err="1"/>
              <a:t>Attriters</a:t>
            </a:r>
            <a:r>
              <a:rPr lang="en-US" sz="1700" dirty="0"/>
              <a:t>: “Effective” Panelists: Using the “current” (6 </a:t>
            </a:r>
            <a:r>
              <a:rPr lang="en-US" sz="1700" dirty="0" err="1"/>
              <a:t>mo</a:t>
            </a:r>
            <a:r>
              <a:rPr lang="en-US" sz="1700" dirty="0"/>
              <a:t>, 12 </a:t>
            </a:r>
            <a:r>
              <a:rPr lang="en-US" sz="1700" dirty="0" err="1"/>
              <a:t>mo</a:t>
            </a:r>
            <a:r>
              <a:rPr lang="en-US" sz="1700" dirty="0"/>
              <a:t>) completion rate as a weight</a:t>
            </a:r>
          </a:p>
          <a:p>
            <a:pPr marL="747395" lvl="2" indent="-342900">
              <a:lnSpc>
                <a:spcPct val="90000"/>
              </a:lnSpc>
              <a:buClr>
                <a:schemeClr val="tx2"/>
              </a:buClr>
            </a:pPr>
            <a:r>
              <a:rPr lang="en-US" sz="1400" dirty="0"/>
              <a:t>Really a “total nonresponse” measure given </a:t>
            </a:r>
            <a:r>
              <a:rPr lang="en-US" sz="1400" dirty="0" err="1"/>
              <a:t>nonrecruits</a:t>
            </a:r>
            <a:r>
              <a:rPr lang="en-US" sz="1400" dirty="0"/>
              <a:t>, backouts and complete </a:t>
            </a:r>
            <a:r>
              <a:rPr lang="en-US" sz="1400" dirty="0" err="1"/>
              <a:t>attriters</a:t>
            </a:r>
            <a:r>
              <a:rPr lang="en-US" sz="1400" dirty="0"/>
              <a:t> will have a weight of zero.</a:t>
            </a:r>
          </a:p>
          <a:p>
            <a:pPr lvl="1">
              <a:lnSpc>
                <a:spcPct val="90000"/>
              </a:lnSpc>
            </a:pPr>
            <a:endParaRPr lang="en-US" sz="1700" dirty="0"/>
          </a:p>
          <a:p>
            <a:pPr lvl="1">
              <a:lnSpc>
                <a:spcPct val="90000"/>
              </a:lnSpc>
            </a:pPr>
            <a:endParaRPr lang="en-US" sz="1700" dirty="0"/>
          </a:p>
        </p:txBody>
      </p:sp>
    </p:spTree>
    <p:extLst>
      <p:ext uri="{BB962C8B-B14F-4D97-AF65-F5344CB8AC3E}">
        <p14:creationId xmlns:p14="http://schemas.microsoft.com/office/powerpoint/2010/main" val="149127838"/>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and error in panels: panel representativeness</a:t>
            </a:r>
          </a:p>
        </p:txBody>
      </p:sp>
      <p:sp>
        <p:nvSpPr>
          <p:cNvPr id="7" name="Content Placeholder 2"/>
          <p:cNvSpPr>
            <a:spLocks noGrp="1"/>
          </p:cNvSpPr>
          <p:nvPr>
            <p:ph sz="quarter" idx="11"/>
          </p:nvPr>
        </p:nvSpPr>
        <p:spPr>
          <a:xfrm>
            <a:off x="457200" y="1094864"/>
            <a:ext cx="10871200" cy="878792"/>
          </a:xfrm>
        </p:spPr>
        <p:txBody>
          <a:bodyPr/>
          <a:lstStyle/>
          <a:p>
            <a:pPr marL="0" lvl="1" indent="0">
              <a:buNone/>
            </a:pPr>
            <a:r>
              <a:rPr lang="en-US" b="1" dirty="0"/>
              <a:t>Systematic Nonresponse Over Time?</a:t>
            </a:r>
          </a:p>
          <a:p>
            <a:pPr marL="0" lvl="1" indent="0">
              <a:buNone/>
            </a:pPr>
            <a:r>
              <a:rPr lang="en-US" dirty="0"/>
              <a:t>AmeriSpeak research finds  little change over time in nonresponse (from where panelists initially start)</a:t>
            </a:r>
          </a:p>
        </p:txBody>
      </p:sp>
      <p:sp>
        <p:nvSpPr>
          <p:cNvPr id="6" name="Rectangle 5">
            <a:extLst>
              <a:ext uri="{FF2B5EF4-FFF2-40B4-BE49-F238E27FC236}">
                <a16:creationId xmlns:a16="http://schemas.microsoft.com/office/drawing/2014/main" id="{07373ED1-C100-0308-EC35-C2129FB953D8}"/>
              </a:ext>
            </a:extLst>
          </p:cNvPr>
          <p:cNvSpPr/>
          <p:nvPr/>
        </p:nvSpPr>
        <p:spPr>
          <a:xfrm>
            <a:off x="1493822" y="3041964"/>
            <a:ext cx="624689" cy="30224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graphicFrame>
        <p:nvGraphicFramePr>
          <p:cNvPr id="4" name="Chart 3">
            <a:extLst>
              <a:ext uri="{FF2B5EF4-FFF2-40B4-BE49-F238E27FC236}">
                <a16:creationId xmlns:a16="http://schemas.microsoft.com/office/drawing/2014/main" id="{CDF1B1CD-06D1-6451-5E2E-0A99852251A4}"/>
              </a:ext>
            </a:extLst>
          </p:cNvPr>
          <p:cNvGraphicFramePr>
            <a:graphicFrameLocks/>
          </p:cNvGraphicFramePr>
          <p:nvPr/>
        </p:nvGraphicFramePr>
        <p:xfrm>
          <a:off x="853109" y="2665551"/>
          <a:ext cx="4572000" cy="2714625"/>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F3FF0EEC-5AF9-15C8-D18E-769507CF2F99}"/>
              </a:ext>
            </a:extLst>
          </p:cNvPr>
          <p:cNvPicPr>
            <a:picLocks noChangeAspect="1"/>
          </p:cNvPicPr>
          <p:nvPr/>
        </p:nvPicPr>
        <p:blipFill>
          <a:blip r:embed="rId4"/>
          <a:stretch>
            <a:fillRect/>
          </a:stretch>
        </p:blipFill>
        <p:spPr>
          <a:xfrm>
            <a:off x="6199917" y="2739430"/>
            <a:ext cx="4572396" cy="2719052"/>
          </a:xfrm>
          <a:prstGeom prst="rect">
            <a:avLst/>
          </a:prstGeom>
        </p:spPr>
      </p:pic>
    </p:spTree>
    <p:extLst>
      <p:ext uri="{BB962C8B-B14F-4D97-AF65-F5344CB8AC3E}">
        <p14:creationId xmlns:p14="http://schemas.microsoft.com/office/powerpoint/2010/main" val="2385198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and error in panels: panel representativeness</a:t>
            </a:r>
          </a:p>
        </p:txBody>
      </p:sp>
      <p:sp>
        <p:nvSpPr>
          <p:cNvPr id="7" name="Content Placeholder 2"/>
          <p:cNvSpPr>
            <a:spLocks noGrp="1"/>
          </p:cNvSpPr>
          <p:nvPr>
            <p:ph sz="quarter" idx="11"/>
          </p:nvPr>
        </p:nvSpPr>
        <p:spPr>
          <a:xfrm>
            <a:off x="457200" y="1094864"/>
            <a:ext cx="10871200" cy="878792"/>
          </a:xfrm>
        </p:spPr>
        <p:txBody>
          <a:bodyPr/>
          <a:lstStyle/>
          <a:p>
            <a:pPr marL="0" lvl="1" indent="0">
              <a:buNone/>
            </a:pPr>
            <a:r>
              <a:rPr lang="en-US" b="1" dirty="0"/>
              <a:t>Systematic Nonresponse Over Time?</a:t>
            </a:r>
          </a:p>
          <a:p>
            <a:pPr marL="0" lvl="1" indent="0">
              <a:buNone/>
            </a:pPr>
            <a:r>
              <a:rPr lang="en-US" dirty="0"/>
              <a:t>AmeriSpeak research finds change in most variables</a:t>
            </a:r>
          </a:p>
        </p:txBody>
      </p:sp>
      <p:sp>
        <p:nvSpPr>
          <p:cNvPr id="6" name="Rectangle 5">
            <a:extLst>
              <a:ext uri="{FF2B5EF4-FFF2-40B4-BE49-F238E27FC236}">
                <a16:creationId xmlns:a16="http://schemas.microsoft.com/office/drawing/2014/main" id="{07373ED1-C100-0308-EC35-C2129FB953D8}"/>
              </a:ext>
            </a:extLst>
          </p:cNvPr>
          <p:cNvSpPr/>
          <p:nvPr/>
        </p:nvSpPr>
        <p:spPr>
          <a:xfrm>
            <a:off x="1493822" y="3041964"/>
            <a:ext cx="624689" cy="30224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graphicFrame>
        <p:nvGraphicFramePr>
          <p:cNvPr id="9" name="Chart 8">
            <a:extLst>
              <a:ext uri="{FF2B5EF4-FFF2-40B4-BE49-F238E27FC236}">
                <a16:creationId xmlns:a16="http://schemas.microsoft.com/office/drawing/2014/main" id="{78D376D8-3274-49BB-957A-32AF5210038F}"/>
              </a:ext>
            </a:extLst>
          </p:cNvPr>
          <p:cNvGraphicFramePr>
            <a:graphicFrameLocks/>
          </p:cNvGraphicFramePr>
          <p:nvPr/>
        </p:nvGraphicFramePr>
        <p:xfrm>
          <a:off x="160480" y="2110483"/>
          <a:ext cx="6221678" cy="43934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D5D9D2C-85C9-8CF6-2EE1-58154A8226FC}"/>
              </a:ext>
            </a:extLst>
          </p:cNvPr>
          <p:cNvGraphicFramePr>
            <a:graphicFrameLocks/>
          </p:cNvGraphicFramePr>
          <p:nvPr/>
        </p:nvGraphicFramePr>
        <p:xfrm>
          <a:off x="6790099" y="2519880"/>
          <a:ext cx="5241421" cy="35802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81638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Light"/>
                <a:ea typeface="Roboto Light"/>
                <a:cs typeface="Roboto Light"/>
              </a:rPr>
              <a:t>Considering recruiting effort on nonresponse</a:t>
            </a:r>
            <a:endParaRPr lang="en-US"/>
          </a:p>
        </p:txBody>
      </p:sp>
    </p:spTree>
    <p:extLst>
      <p:ext uri="{BB962C8B-B14F-4D97-AF65-F5344CB8AC3E}">
        <p14:creationId xmlns:p14="http://schemas.microsoft.com/office/powerpoint/2010/main" val="2193801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C4B5-DC38-D4EB-FC0D-F61A5178E47E}"/>
              </a:ext>
            </a:extLst>
          </p:cNvPr>
          <p:cNvSpPr>
            <a:spLocks noGrp="1"/>
          </p:cNvSpPr>
          <p:nvPr>
            <p:ph type="title"/>
          </p:nvPr>
        </p:nvSpPr>
        <p:spPr>
          <a:xfrm>
            <a:off x="685800" y="0"/>
            <a:ext cx="8503920" cy="548640"/>
          </a:xfrm>
        </p:spPr>
        <p:txBody>
          <a:bodyPr/>
          <a:lstStyle/>
          <a:p>
            <a:r>
              <a:rPr lang="en-US" dirty="0">
                <a:ea typeface="Roboto"/>
                <a:cs typeface="Roboto"/>
              </a:rPr>
              <a:t>NONRESPONSE FOLLOW-UP EFFORTs during Recruitment : USING a MULTI-MODE strategy</a:t>
            </a:r>
            <a:endParaRPr lang="en-US" dirty="0"/>
          </a:p>
        </p:txBody>
      </p:sp>
      <p:graphicFrame>
        <p:nvGraphicFramePr>
          <p:cNvPr id="5" name="Chart 4">
            <a:extLst>
              <a:ext uri="{FF2B5EF4-FFF2-40B4-BE49-F238E27FC236}">
                <a16:creationId xmlns:a16="http://schemas.microsoft.com/office/drawing/2014/main" id="{F6752849-DFB1-825F-09DE-CA9ADB932D3F}"/>
              </a:ext>
            </a:extLst>
          </p:cNvPr>
          <p:cNvGraphicFramePr>
            <a:graphicFrameLocks/>
          </p:cNvGraphicFramePr>
          <p:nvPr>
            <p:extLst>
              <p:ext uri="{D42A27DB-BD31-4B8C-83A1-F6EECF244321}">
                <p14:modId xmlns:p14="http://schemas.microsoft.com/office/powerpoint/2010/main" val="3300746910"/>
              </p:ext>
            </p:extLst>
          </p:nvPr>
        </p:nvGraphicFramePr>
        <p:xfrm>
          <a:off x="965185" y="760577"/>
          <a:ext cx="9674329" cy="5118930"/>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oup 12">
            <a:extLst>
              <a:ext uri="{FF2B5EF4-FFF2-40B4-BE49-F238E27FC236}">
                <a16:creationId xmlns:a16="http://schemas.microsoft.com/office/drawing/2014/main" id="{DEFDD594-6F29-DBF1-C70D-781CF49800FB}"/>
              </a:ext>
            </a:extLst>
          </p:cNvPr>
          <p:cNvGrpSpPr/>
          <p:nvPr/>
        </p:nvGrpSpPr>
        <p:grpSpPr>
          <a:xfrm>
            <a:off x="1731953" y="5817959"/>
            <a:ext cx="9316767" cy="721488"/>
            <a:chOff x="1731953" y="5686079"/>
            <a:chExt cx="9316767" cy="721488"/>
          </a:xfrm>
        </p:grpSpPr>
        <p:sp>
          <p:nvSpPr>
            <p:cNvPr id="6" name="Left Brace 5">
              <a:extLst>
                <a:ext uri="{FF2B5EF4-FFF2-40B4-BE49-F238E27FC236}">
                  <a16:creationId xmlns:a16="http://schemas.microsoft.com/office/drawing/2014/main" id="{97B49D13-AC65-CAD9-7E4D-5F33C8E1336A}"/>
                </a:ext>
              </a:extLst>
            </p:cNvPr>
            <p:cNvSpPr/>
            <p:nvPr/>
          </p:nvSpPr>
          <p:spPr>
            <a:xfrm rot="16200000">
              <a:off x="3844188" y="3573845"/>
              <a:ext cx="333286" cy="4557756"/>
            </a:xfrm>
            <a:prstGeom prst="leftBrace">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147BF70-F3C8-C6B4-B38F-27A03F907D80}"/>
                </a:ext>
              </a:extLst>
            </p:cNvPr>
            <p:cNvSpPr txBox="1"/>
            <p:nvPr/>
          </p:nvSpPr>
          <p:spPr>
            <a:xfrm>
              <a:off x="3345098" y="6038235"/>
              <a:ext cx="1987060" cy="369332"/>
            </a:xfrm>
            <a:prstGeom prst="rect">
              <a:avLst/>
            </a:prstGeom>
            <a:noFill/>
          </p:spPr>
          <p:txBody>
            <a:bodyPr wrap="square" rtlCol="0">
              <a:spAutoFit/>
            </a:bodyPr>
            <a:lstStyle/>
            <a:p>
              <a:r>
                <a:rPr lang="en-US" b="1" dirty="0">
                  <a:solidFill>
                    <a:schemeClr val="tx1">
                      <a:lumMod val="60000"/>
                      <a:lumOff val="40000"/>
                    </a:schemeClr>
                  </a:solidFill>
                </a:rPr>
                <a:t>Initial Recruits</a:t>
              </a:r>
            </a:p>
          </p:txBody>
        </p:sp>
        <p:sp>
          <p:nvSpPr>
            <p:cNvPr id="8" name="Left Brace 7">
              <a:extLst>
                <a:ext uri="{FF2B5EF4-FFF2-40B4-BE49-F238E27FC236}">
                  <a16:creationId xmlns:a16="http://schemas.microsoft.com/office/drawing/2014/main" id="{FB2BF1DF-5896-B9C9-281D-95EE0AFBC7A2}"/>
                </a:ext>
              </a:extLst>
            </p:cNvPr>
            <p:cNvSpPr/>
            <p:nvPr/>
          </p:nvSpPr>
          <p:spPr>
            <a:xfrm rot="16200000">
              <a:off x="7509041" y="4554801"/>
              <a:ext cx="333286" cy="2602524"/>
            </a:xfrm>
            <a:prstGeom prst="lef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323C149-86AB-3A75-3022-E6EFC8239969}"/>
                </a:ext>
              </a:extLst>
            </p:cNvPr>
            <p:cNvSpPr txBox="1"/>
            <p:nvPr/>
          </p:nvSpPr>
          <p:spPr>
            <a:xfrm>
              <a:off x="6575325" y="6038235"/>
              <a:ext cx="1987060" cy="369332"/>
            </a:xfrm>
            <a:prstGeom prst="rect">
              <a:avLst/>
            </a:prstGeom>
            <a:noFill/>
          </p:spPr>
          <p:txBody>
            <a:bodyPr wrap="square" rtlCol="0">
              <a:spAutoFit/>
            </a:bodyPr>
            <a:lstStyle/>
            <a:p>
              <a:r>
                <a:rPr lang="en-US" b="1" dirty="0">
                  <a:solidFill>
                    <a:schemeClr val="tx2"/>
                  </a:solidFill>
                </a:rPr>
                <a:t>NRFU Recruits</a:t>
              </a:r>
            </a:p>
          </p:txBody>
        </p:sp>
        <p:sp>
          <p:nvSpPr>
            <p:cNvPr id="10" name="Left Brace 9">
              <a:extLst>
                <a:ext uri="{FF2B5EF4-FFF2-40B4-BE49-F238E27FC236}">
                  <a16:creationId xmlns:a16="http://schemas.microsoft.com/office/drawing/2014/main" id="{1DE9C443-3FC3-87E6-7091-B80CC7AE553F}"/>
                </a:ext>
              </a:extLst>
            </p:cNvPr>
            <p:cNvSpPr/>
            <p:nvPr/>
          </p:nvSpPr>
          <p:spPr>
            <a:xfrm rot="16200000">
              <a:off x="9314257" y="5433482"/>
              <a:ext cx="333286" cy="838479"/>
            </a:xfrm>
            <a:prstGeom prst="leftBrace">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01F794C9-3FE0-4AAF-E389-ACB56BC3F5B2}"/>
                </a:ext>
              </a:extLst>
            </p:cNvPr>
            <p:cNvSpPr txBox="1"/>
            <p:nvPr/>
          </p:nvSpPr>
          <p:spPr>
            <a:xfrm>
              <a:off x="9061660" y="6032808"/>
              <a:ext cx="1987060" cy="369332"/>
            </a:xfrm>
            <a:prstGeom prst="rect">
              <a:avLst/>
            </a:prstGeom>
            <a:noFill/>
          </p:spPr>
          <p:txBody>
            <a:bodyPr wrap="square" rtlCol="0">
              <a:spAutoFit/>
            </a:bodyPr>
            <a:lstStyle/>
            <a:p>
              <a:r>
                <a:rPr lang="en-US" b="1" dirty="0">
                  <a:solidFill>
                    <a:schemeClr val="accent6"/>
                  </a:solidFill>
                </a:rPr>
                <a:t>Benchmark</a:t>
              </a:r>
            </a:p>
          </p:txBody>
        </p:sp>
      </p:grpSp>
    </p:spTree>
    <p:extLst>
      <p:ext uri="{BB962C8B-B14F-4D97-AF65-F5344CB8AC3E}">
        <p14:creationId xmlns:p14="http://schemas.microsoft.com/office/powerpoint/2010/main" val="1095189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1A1A2-E2A4-494C-8BDF-F00E7BA4806D}"/>
              </a:ext>
            </a:extLst>
          </p:cNvPr>
          <p:cNvSpPr>
            <a:spLocks noGrp="1"/>
          </p:cNvSpPr>
          <p:nvPr>
            <p:ph type="title"/>
          </p:nvPr>
        </p:nvSpPr>
        <p:spPr>
          <a:xfrm>
            <a:off x="685800" y="0"/>
            <a:ext cx="8503920" cy="548640"/>
          </a:xfrm>
        </p:spPr>
        <p:txBody>
          <a:bodyPr/>
          <a:lstStyle/>
          <a:p>
            <a:r>
              <a:rPr lang="en-US" dirty="0">
                <a:ea typeface="Roboto"/>
                <a:cs typeface="Roboto"/>
              </a:rPr>
              <a:t>NONRESPONSE FOLLOW-UP EFFORTs during Recruitment</a:t>
            </a:r>
            <a:endParaRPr lang="en-US" dirty="0"/>
          </a:p>
        </p:txBody>
      </p:sp>
      <p:sp>
        <p:nvSpPr>
          <p:cNvPr id="2" name="Text Placeholder 1">
            <a:extLst>
              <a:ext uri="{FF2B5EF4-FFF2-40B4-BE49-F238E27FC236}">
                <a16:creationId xmlns:a16="http://schemas.microsoft.com/office/drawing/2014/main" id="{278779FE-FA16-4405-86FE-8FFD2FA2F95B}"/>
              </a:ext>
            </a:extLst>
          </p:cNvPr>
          <p:cNvSpPr>
            <a:spLocks noGrp="1"/>
          </p:cNvSpPr>
          <p:nvPr>
            <p:ph type="body" sz="quarter" idx="28"/>
          </p:nvPr>
        </p:nvSpPr>
        <p:spPr>
          <a:xfrm>
            <a:off x="1882087" y="927827"/>
            <a:ext cx="8026660" cy="548640"/>
          </a:xfrm>
        </p:spPr>
        <p:txBody>
          <a:bodyPr/>
          <a:lstStyle/>
          <a:p>
            <a:r>
              <a:rPr lang="en-US" dirty="0"/>
              <a:t>NRFU Produces Different Estimates for Measurement of Attitudes and Opinions (even after weighting) </a:t>
            </a:r>
          </a:p>
        </p:txBody>
      </p:sp>
      <p:graphicFrame>
        <p:nvGraphicFramePr>
          <p:cNvPr id="8" name="Table 7">
            <a:extLst>
              <a:ext uri="{FF2B5EF4-FFF2-40B4-BE49-F238E27FC236}">
                <a16:creationId xmlns:a16="http://schemas.microsoft.com/office/drawing/2014/main" id="{43EC3AA4-3FB6-B388-91CD-AB1AAADA29FD}"/>
              </a:ext>
            </a:extLst>
          </p:cNvPr>
          <p:cNvGraphicFramePr>
            <a:graphicFrameLocks noGrp="1"/>
          </p:cNvGraphicFramePr>
          <p:nvPr/>
        </p:nvGraphicFramePr>
        <p:xfrm>
          <a:off x="3153783" y="2140612"/>
          <a:ext cx="4619798" cy="3309705"/>
        </p:xfrm>
        <a:graphic>
          <a:graphicData uri="http://schemas.openxmlformats.org/drawingml/2006/table">
            <a:tbl>
              <a:tblPr firstRow="1" firstCol="1" bandRow="1">
                <a:tableStyleId>{D27102A9-8310-4765-A935-A1911B00CA55}</a:tableStyleId>
              </a:tblPr>
              <a:tblGrid>
                <a:gridCol w="1600251">
                  <a:extLst>
                    <a:ext uri="{9D8B030D-6E8A-4147-A177-3AD203B41FA5}">
                      <a16:colId xmlns:a16="http://schemas.microsoft.com/office/drawing/2014/main" val="287379988"/>
                    </a:ext>
                  </a:extLst>
                </a:gridCol>
                <a:gridCol w="3019547">
                  <a:extLst>
                    <a:ext uri="{9D8B030D-6E8A-4147-A177-3AD203B41FA5}">
                      <a16:colId xmlns:a16="http://schemas.microsoft.com/office/drawing/2014/main" val="1236398504"/>
                    </a:ext>
                  </a:extLst>
                </a:gridCol>
              </a:tblGrid>
              <a:tr h="1129969">
                <a:tc>
                  <a:txBody>
                    <a:bodyPr/>
                    <a:lstStyle/>
                    <a:p>
                      <a:pPr marL="0" marR="0">
                        <a:lnSpc>
                          <a:spcPct val="115000"/>
                        </a:lnSpc>
                        <a:spcBef>
                          <a:spcPts val="0"/>
                        </a:spcBef>
                        <a:spcAft>
                          <a:spcPts val="600"/>
                        </a:spcAft>
                      </a:pPr>
                      <a:r>
                        <a:rPr lang="en-US" sz="2000" dirty="0"/>
                        <a:t> </a:t>
                      </a:r>
                    </a:p>
                  </a:txBody>
                  <a:tcPr marL="68580" marR="68580" marT="0" marB="0"/>
                </a:tc>
                <a:tc>
                  <a:txBody>
                    <a:bodyPr/>
                    <a:lstStyle/>
                    <a:p>
                      <a:pPr marL="0" marR="0" algn="ctr">
                        <a:lnSpc>
                          <a:spcPct val="115000"/>
                        </a:lnSpc>
                        <a:spcBef>
                          <a:spcPts val="0"/>
                        </a:spcBef>
                        <a:spcAft>
                          <a:spcPts val="0"/>
                        </a:spcAft>
                      </a:pPr>
                      <a:r>
                        <a:rPr lang="en-US" sz="2000" dirty="0"/>
                        <a:t>Items different </a:t>
                      </a:r>
                    </a:p>
                    <a:p>
                      <a:pPr marL="0" marR="0" algn="ctr">
                        <a:lnSpc>
                          <a:spcPct val="115000"/>
                        </a:lnSpc>
                        <a:spcBef>
                          <a:spcPts val="0"/>
                        </a:spcBef>
                        <a:spcAft>
                          <a:spcPts val="0"/>
                        </a:spcAft>
                      </a:pPr>
                      <a:r>
                        <a:rPr lang="en-US" sz="2000" dirty="0"/>
                        <a:t>at p = 0.05</a:t>
                      </a:r>
                    </a:p>
                  </a:txBody>
                  <a:tcPr marL="68580" marR="68580" marT="0" marB="0" anchor="ctr"/>
                </a:tc>
                <a:extLst>
                  <a:ext uri="{0D108BD9-81ED-4DB2-BD59-A6C34878D82A}">
                    <a16:rowId xmlns:a16="http://schemas.microsoft.com/office/drawing/2014/main" val="2618092538"/>
                  </a:ext>
                </a:extLst>
              </a:tr>
              <a:tr h="544934">
                <a:tc>
                  <a:txBody>
                    <a:bodyPr/>
                    <a:lstStyle/>
                    <a:p>
                      <a:pPr marL="0" marR="0">
                        <a:lnSpc>
                          <a:spcPct val="115000"/>
                        </a:lnSpc>
                        <a:spcBef>
                          <a:spcPts val="0"/>
                        </a:spcBef>
                        <a:spcAft>
                          <a:spcPts val="600"/>
                        </a:spcAft>
                      </a:pPr>
                      <a:r>
                        <a:rPr lang="en-US" sz="2000" dirty="0"/>
                        <a:t>Gun Control</a:t>
                      </a:r>
                    </a:p>
                  </a:txBody>
                  <a:tcPr marL="68580" marR="68580" marT="0" marB="0" anchor="ctr">
                    <a:solidFill>
                      <a:schemeClr val="tx2">
                        <a:lumMod val="60000"/>
                        <a:lumOff val="40000"/>
                        <a:alpha val="20000"/>
                      </a:schemeClr>
                    </a:solidFill>
                  </a:tcPr>
                </a:tc>
                <a:tc>
                  <a:txBody>
                    <a:bodyPr/>
                    <a:lstStyle/>
                    <a:p>
                      <a:pPr marL="0" marR="0" algn="ctr">
                        <a:lnSpc>
                          <a:spcPct val="115000"/>
                        </a:lnSpc>
                        <a:spcBef>
                          <a:spcPts val="0"/>
                        </a:spcBef>
                        <a:spcAft>
                          <a:spcPts val="600"/>
                        </a:spcAft>
                      </a:pPr>
                      <a:r>
                        <a:rPr lang="en-US" sz="2000" dirty="0"/>
                        <a:t>10/39 = 25.6%</a:t>
                      </a:r>
                    </a:p>
                  </a:txBody>
                  <a:tcPr marL="68580" marR="68580" marT="0" marB="0" anchor="ctr">
                    <a:solidFill>
                      <a:schemeClr val="tx2">
                        <a:lumMod val="60000"/>
                        <a:lumOff val="40000"/>
                        <a:alpha val="20000"/>
                      </a:schemeClr>
                    </a:solidFill>
                  </a:tcPr>
                </a:tc>
                <a:extLst>
                  <a:ext uri="{0D108BD9-81ED-4DB2-BD59-A6C34878D82A}">
                    <a16:rowId xmlns:a16="http://schemas.microsoft.com/office/drawing/2014/main" val="2106969018"/>
                  </a:ext>
                </a:extLst>
              </a:tr>
              <a:tr h="544934">
                <a:tc>
                  <a:txBody>
                    <a:bodyPr/>
                    <a:lstStyle/>
                    <a:p>
                      <a:pPr marL="0" marR="0">
                        <a:lnSpc>
                          <a:spcPct val="115000"/>
                        </a:lnSpc>
                        <a:spcBef>
                          <a:spcPts val="0"/>
                        </a:spcBef>
                        <a:spcAft>
                          <a:spcPts val="600"/>
                        </a:spcAft>
                      </a:pPr>
                      <a:r>
                        <a:rPr lang="en-US" sz="2000" dirty="0"/>
                        <a:t>GSS</a:t>
                      </a:r>
                    </a:p>
                  </a:txBody>
                  <a:tcPr marL="68580" marR="68580" marT="0" marB="0" anchor="ctr"/>
                </a:tc>
                <a:tc>
                  <a:txBody>
                    <a:bodyPr/>
                    <a:lstStyle/>
                    <a:p>
                      <a:pPr marL="0" marR="0" algn="ctr">
                        <a:lnSpc>
                          <a:spcPct val="115000"/>
                        </a:lnSpc>
                        <a:spcBef>
                          <a:spcPts val="0"/>
                        </a:spcBef>
                        <a:spcAft>
                          <a:spcPts val="600"/>
                        </a:spcAft>
                      </a:pPr>
                      <a:r>
                        <a:rPr lang="en-US" sz="2000"/>
                        <a:t>5/29 = 17.2%</a:t>
                      </a:r>
                    </a:p>
                  </a:txBody>
                  <a:tcPr marL="68580" marR="68580" marT="0" marB="0" anchor="ctr"/>
                </a:tc>
                <a:extLst>
                  <a:ext uri="{0D108BD9-81ED-4DB2-BD59-A6C34878D82A}">
                    <a16:rowId xmlns:a16="http://schemas.microsoft.com/office/drawing/2014/main" val="1078835158"/>
                  </a:ext>
                </a:extLst>
              </a:tr>
              <a:tr h="544934">
                <a:tc>
                  <a:txBody>
                    <a:bodyPr/>
                    <a:lstStyle/>
                    <a:p>
                      <a:pPr marL="0" marR="0">
                        <a:lnSpc>
                          <a:spcPct val="115000"/>
                        </a:lnSpc>
                        <a:spcBef>
                          <a:spcPts val="0"/>
                        </a:spcBef>
                        <a:spcAft>
                          <a:spcPts val="600"/>
                        </a:spcAft>
                      </a:pPr>
                      <a:r>
                        <a:rPr lang="en-US" sz="2000" dirty="0"/>
                        <a:t>NASA</a:t>
                      </a:r>
                    </a:p>
                  </a:txBody>
                  <a:tcPr marL="68580" marR="68580" marT="0" marB="0" anchor="ctr">
                    <a:solidFill>
                      <a:schemeClr val="tx2">
                        <a:lumMod val="60000"/>
                        <a:lumOff val="40000"/>
                        <a:alpha val="20000"/>
                      </a:schemeClr>
                    </a:solidFill>
                  </a:tcPr>
                </a:tc>
                <a:tc>
                  <a:txBody>
                    <a:bodyPr/>
                    <a:lstStyle/>
                    <a:p>
                      <a:pPr marL="0" marR="0" algn="ctr">
                        <a:lnSpc>
                          <a:spcPct val="115000"/>
                        </a:lnSpc>
                        <a:spcBef>
                          <a:spcPts val="0"/>
                        </a:spcBef>
                        <a:spcAft>
                          <a:spcPts val="600"/>
                        </a:spcAft>
                      </a:pPr>
                      <a:r>
                        <a:rPr lang="en-US" sz="2000" dirty="0"/>
                        <a:t>4/17 = 23.5%</a:t>
                      </a:r>
                    </a:p>
                  </a:txBody>
                  <a:tcPr marL="68580" marR="68580" marT="0" marB="0" anchor="ctr">
                    <a:solidFill>
                      <a:schemeClr val="tx2">
                        <a:lumMod val="60000"/>
                        <a:lumOff val="40000"/>
                        <a:alpha val="20000"/>
                      </a:schemeClr>
                    </a:solidFill>
                  </a:tcPr>
                </a:tc>
                <a:extLst>
                  <a:ext uri="{0D108BD9-81ED-4DB2-BD59-A6C34878D82A}">
                    <a16:rowId xmlns:a16="http://schemas.microsoft.com/office/drawing/2014/main" val="2966346905"/>
                  </a:ext>
                </a:extLst>
              </a:tr>
              <a:tr h="544934">
                <a:tc>
                  <a:txBody>
                    <a:bodyPr/>
                    <a:lstStyle/>
                    <a:p>
                      <a:pPr marL="0" marR="0">
                        <a:lnSpc>
                          <a:spcPct val="115000"/>
                        </a:lnSpc>
                        <a:spcBef>
                          <a:spcPts val="0"/>
                        </a:spcBef>
                        <a:spcAft>
                          <a:spcPts val="600"/>
                        </a:spcAft>
                      </a:pPr>
                      <a:r>
                        <a:rPr lang="en-US" sz="2000" dirty="0"/>
                        <a:t>Overall</a:t>
                      </a:r>
                    </a:p>
                  </a:txBody>
                  <a:tcPr marL="68580" marR="68580" marT="0" marB="0" anchor="ctr"/>
                </a:tc>
                <a:tc>
                  <a:txBody>
                    <a:bodyPr/>
                    <a:lstStyle/>
                    <a:p>
                      <a:pPr marL="0" marR="0" algn="ctr">
                        <a:lnSpc>
                          <a:spcPct val="115000"/>
                        </a:lnSpc>
                        <a:spcBef>
                          <a:spcPts val="0"/>
                        </a:spcBef>
                        <a:spcAft>
                          <a:spcPts val="600"/>
                        </a:spcAft>
                      </a:pPr>
                      <a:r>
                        <a:rPr lang="en-US" sz="2000" b="1" dirty="0"/>
                        <a:t>19/85 = 22.4%</a:t>
                      </a:r>
                    </a:p>
                  </a:txBody>
                  <a:tcPr marL="68580" marR="68580" marT="0" marB="0" anchor="ctr"/>
                </a:tc>
                <a:extLst>
                  <a:ext uri="{0D108BD9-81ED-4DB2-BD59-A6C34878D82A}">
                    <a16:rowId xmlns:a16="http://schemas.microsoft.com/office/drawing/2014/main" val="2860008138"/>
                  </a:ext>
                </a:extLst>
              </a:tr>
            </a:tbl>
          </a:graphicData>
        </a:graphic>
      </p:graphicFrame>
      <p:sp>
        <p:nvSpPr>
          <p:cNvPr id="9" name="TextBox 8">
            <a:extLst>
              <a:ext uri="{FF2B5EF4-FFF2-40B4-BE49-F238E27FC236}">
                <a16:creationId xmlns:a16="http://schemas.microsoft.com/office/drawing/2014/main" id="{220CEC9F-8654-9EBE-EA69-CDD290780485}"/>
              </a:ext>
            </a:extLst>
          </p:cNvPr>
          <p:cNvSpPr txBox="1"/>
          <p:nvPr/>
        </p:nvSpPr>
        <p:spPr>
          <a:xfrm>
            <a:off x="1203960" y="5633076"/>
            <a:ext cx="8704787" cy="618118"/>
          </a:xfrm>
          <a:prstGeom prst="rect">
            <a:avLst/>
          </a:prstGeom>
          <a:noFill/>
        </p:spPr>
        <p:txBody>
          <a:bodyPr wrap="square">
            <a:spAutoFit/>
          </a:bodyPr>
          <a:lstStyle/>
          <a:p>
            <a:pPr marL="0" marR="0" algn="ctr">
              <a:lnSpc>
                <a:spcPct val="200000"/>
              </a:lnSpc>
              <a:spcBef>
                <a:spcPts val="0"/>
              </a:spcBef>
              <a:spcAft>
                <a:spcPts val="0"/>
              </a:spcAft>
            </a:pPr>
            <a:r>
              <a:rPr lang="en-US" sz="2000" dirty="0"/>
              <a:t>Statistical significance is determined by a χ2 Test (NRFU vs. Initial)</a:t>
            </a:r>
          </a:p>
        </p:txBody>
      </p:sp>
    </p:spTree>
    <p:extLst>
      <p:ext uri="{BB962C8B-B14F-4D97-AF65-F5344CB8AC3E}">
        <p14:creationId xmlns:p14="http://schemas.microsoft.com/office/powerpoint/2010/main" val="4109453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3A56CD-C5F2-48AC-9DF8-F5E66D7AD371}"/>
              </a:ext>
            </a:extLst>
          </p:cNvPr>
          <p:cNvSpPr>
            <a:spLocks noGrp="1"/>
          </p:cNvSpPr>
          <p:nvPr>
            <p:ph type="title"/>
          </p:nvPr>
        </p:nvSpPr>
        <p:spPr>
          <a:xfrm>
            <a:off x="685800" y="0"/>
            <a:ext cx="8503920" cy="548640"/>
          </a:xfrm>
        </p:spPr>
        <p:txBody>
          <a:bodyPr/>
          <a:lstStyle/>
          <a:p>
            <a:pPr>
              <a:spcBef>
                <a:spcPts val="0"/>
              </a:spcBef>
              <a:tabLst>
                <a:tab pos="514350" algn="l"/>
                <a:tab pos="5029200" algn="l"/>
              </a:tabLst>
            </a:pPr>
            <a:r>
              <a:rPr lang="en-US" dirty="0">
                <a:ea typeface="Roboto"/>
                <a:cs typeface="Roboto"/>
              </a:rPr>
              <a:t>NONRESPONSE FOLLOW-UP EFFORTs during Recruitment</a:t>
            </a:r>
            <a:endParaRPr lang="en-US" dirty="0"/>
          </a:p>
        </p:txBody>
      </p:sp>
      <p:cxnSp>
        <p:nvCxnSpPr>
          <p:cNvPr id="14" name="Straight Connector 13">
            <a:extLst>
              <a:ext uri="{FF2B5EF4-FFF2-40B4-BE49-F238E27FC236}">
                <a16:creationId xmlns:a16="http://schemas.microsoft.com/office/drawing/2014/main" id="{72F7BDFF-A934-4A85-BFFC-CC4674435209}"/>
              </a:ext>
            </a:extLst>
          </p:cNvPr>
          <p:cNvCxnSpPr>
            <a:cxnSpLocks/>
          </p:cNvCxnSpPr>
          <p:nvPr/>
        </p:nvCxnSpPr>
        <p:spPr>
          <a:xfrm>
            <a:off x="6096000" y="1066800"/>
            <a:ext cx="0" cy="5317671"/>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B3E086F-0DD0-DD41-DC6F-959C786AF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698" y="717892"/>
            <a:ext cx="6511834" cy="6015486"/>
          </a:xfrm>
          <a:prstGeom prst="rect">
            <a:avLst/>
          </a:prstGeom>
        </p:spPr>
      </p:pic>
      <p:sp>
        <p:nvSpPr>
          <p:cNvPr id="4" name="Text Placeholder 9">
            <a:extLst>
              <a:ext uri="{FF2B5EF4-FFF2-40B4-BE49-F238E27FC236}">
                <a16:creationId xmlns:a16="http://schemas.microsoft.com/office/drawing/2014/main" id="{2FD50E0E-A351-08E7-B423-C34D3680B6A3}"/>
              </a:ext>
            </a:extLst>
          </p:cNvPr>
          <p:cNvSpPr>
            <a:spLocks noGrp="1"/>
          </p:cNvSpPr>
          <p:nvPr>
            <p:ph type="body" sz="quarter" idx="25"/>
          </p:nvPr>
        </p:nvSpPr>
        <p:spPr>
          <a:xfrm>
            <a:off x="823468" y="2233080"/>
            <a:ext cx="3545668" cy="2672207"/>
          </a:xfrm>
        </p:spPr>
        <p:txBody>
          <a:bodyPr/>
          <a:lstStyle/>
          <a:p>
            <a:pPr>
              <a:spcBef>
                <a:spcPts val="600"/>
              </a:spcBef>
              <a:spcAft>
                <a:spcPts val="1200"/>
              </a:spcAft>
            </a:pPr>
            <a:r>
              <a:rPr lang="en-US" b="0" dirty="0">
                <a:latin typeface="Roboto Light" panose="02000000000000000000" pitchFamily="2" charset="0"/>
              </a:rPr>
              <a:t>Initial and NRFU respondents differ politically</a:t>
            </a:r>
          </a:p>
          <a:p>
            <a:r>
              <a:rPr lang="en-US" sz="1800" dirty="0"/>
              <a:t>NRFU panelists are more conservative and self-identify as more moderate</a:t>
            </a:r>
          </a:p>
          <a:p>
            <a:endParaRPr lang="en-US" sz="1800" dirty="0"/>
          </a:p>
          <a:p>
            <a:pPr marR="0">
              <a:spcBef>
                <a:spcPts val="0"/>
              </a:spcBef>
              <a:spcAft>
                <a:spcPts val="0"/>
              </a:spcAft>
              <a:tabLst>
                <a:tab pos="514350" algn="l"/>
                <a:tab pos="5029200" algn="l"/>
              </a:tabLst>
            </a:pPr>
            <a:endParaRPr lang="en-US" sz="1800" b="0" dirty="0"/>
          </a:p>
        </p:txBody>
      </p:sp>
    </p:spTree>
    <p:extLst>
      <p:ext uri="{BB962C8B-B14F-4D97-AF65-F5344CB8AC3E}">
        <p14:creationId xmlns:p14="http://schemas.microsoft.com/office/powerpoint/2010/main" val="92123279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3BC490F-4D06-4473-ACC0-91E077F25CA9}"/>
              </a:ext>
            </a:extLst>
          </p:cNvPr>
          <p:cNvSpPr>
            <a:spLocks noGrp="1"/>
          </p:cNvSpPr>
          <p:nvPr>
            <p:ph type="title"/>
          </p:nvPr>
        </p:nvSpPr>
        <p:spPr>
          <a:xfrm>
            <a:off x="685800" y="0"/>
            <a:ext cx="8503920" cy="548640"/>
          </a:xfrm>
        </p:spPr>
        <p:txBody>
          <a:bodyPr/>
          <a:lstStyle/>
          <a:p>
            <a:r>
              <a:rPr lang="en-US" dirty="0">
                <a:ea typeface="Roboto"/>
                <a:cs typeface="Roboto"/>
              </a:rPr>
              <a:t>NONRESPONSE FOLLOW-UP EFFORTs during Recruitment</a:t>
            </a:r>
            <a:endParaRPr lang="en-US" dirty="0"/>
          </a:p>
        </p:txBody>
      </p:sp>
      <p:sp>
        <p:nvSpPr>
          <p:cNvPr id="7" name="Text Placeholder 6">
            <a:extLst>
              <a:ext uri="{FF2B5EF4-FFF2-40B4-BE49-F238E27FC236}">
                <a16:creationId xmlns:a16="http://schemas.microsoft.com/office/drawing/2014/main" id="{48F018C9-3C96-4BC8-8D99-40BFD67F1E26}"/>
              </a:ext>
            </a:extLst>
          </p:cNvPr>
          <p:cNvSpPr>
            <a:spLocks noGrp="1"/>
          </p:cNvSpPr>
          <p:nvPr>
            <p:ph type="body" sz="quarter" idx="30"/>
          </p:nvPr>
        </p:nvSpPr>
        <p:spPr>
          <a:xfrm>
            <a:off x="685800" y="1541138"/>
            <a:ext cx="3165765" cy="4989946"/>
          </a:xfrm>
        </p:spPr>
        <p:txBody>
          <a:bodyPr/>
          <a:lstStyle/>
          <a:p>
            <a:pPr>
              <a:spcBef>
                <a:spcPts val="600"/>
              </a:spcBef>
              <a:spcAft>
                <a:spcPts val="1200"/>
              </a:spcAft>
            </a:pPr>
            <a:r>
              <a:rPr lang="en-US" sz="2000" dirty="0"/>
              <a:t>Significant ways NRFU decreases bias:</a:t>
            </a:r>
          </a:p>
          <a:p>
            <a:pPr marL="342900" indent="-342900">
              <a:spcBef>
                <a:spcPts val="600"/>
              </a:spcBef>
              <a:spcAft>
                <a:spcPts val="600"/>
              </a:spcAft>
              <a:buFont typeface="Arial" panose="020B0604020202020204" pitchFamily="34" charset="0"/>
              <a:buChar char="•"/>
            </a:pPr>
            <a:r>
              <a:rPr lang="en-US" sz="2000" dirty="0"/>
              <a:t>Narcissism</a:t>
            </a:r>
          </a:p>
          <a:p>
            <a:pPr marL="342900" indent="-342900">
              <a:spcBef>
                <a:spcPts val="600"/>
              </a:spcBef>
              <a:spcAft>
                <a:spcPts val="600"/>
              </a:spcAft>
              <a:buFont typeface="Arial" panose="020B0604020202020204" pitchFamily="34" charset="0"/>
              <a:buChar char="•"/>
            </a:pPr>
            <a:r>
              <a:rPr lang="en-US" sz="2000" dirty="0"/>
              <a:t>Extroversion</a:t>
            </a:r>
          </a:p>
          <a:p>
            <a:pPr marL="342900" indent="-342900">
              <a:spcBef>
                <a:spcPts val="600"/>
              </a:spcBef>
              <a:spcAft>
                <a:spcPts val="600"/>
              </a:spcAft>
              <a:buFont typeface="Arial" panose="020B0604020202020204" pitchFamily="34" charset="0"/>
              <a:buChar char="•"/>
            </a:pPr>
            <a:r>
              <a:rPr lang="en-US" sz="2000" dirty="0"/>
              <a:t>Social Capital</a:t>
            </a:r>
          </a:p>
          <a:p>
            <a:pPr marL="342900" indent="-342900">
              <a:spcBef>
                <a:spcPts val="600"/>
              </a:spcBef>
              <a:spcAft>
                <a:spcPts val="600"/>
              </a:spcAft>
              <a:buFont typeface="Arial" panose="020B0604020202020204" pitchFamily="34" charset="0"/>
              <a:buChar char="•"/>
            </a:pPr>
            <a:r>
              <a:rPr lang="en-US" sz="2000" dirty="0"/>
              <a:t>Political Uncontrol</a:t>
            </a:r>
          </a:p>
          <a:p>
            <a:pPr marL="342900" indent="-342900">
              <a:spcBef>
                <a:spcPts val="600"/>
              </a:spcBef>
              <a:spcAft>
                <a:spcPts val="600"/>
              </a:spcAft>
              <a:buFont typeface="Arial" panose="020B0604020202020204" pitchFamily="34" charset="0"/>
              <a:buChar char="•"/>
            </a:pPr>
            <a:r>
              <a:rPr lang="en-US" sz="2000" dirty="0"/>
              <a:t>Conscientiousness</a:t>
            </a:r>
          </a:p>
          <a:p>
            <a:pPr marL="342900" indent="-342900">
              <a:spcBef>
                <a:spcPts val="600"/>
              </a:spcBef>
              <a:spcAft>
                <a:spcPts val="600"/>
              </a:spcAft>
              <a:buFont typeface="Arial" panose="020B0604020202020204" pitchFamily="34" charset="0"/>
              <a:buChar char="•"/>
            </a:pPr>
            <a:r>
              <a:rPr lang="en-US" sz="2000" dirty="0"/>
              <a:t>Belief in Morality</a:t>
            </a:r>
          </a:p>
          <a:p>
            <a:endParaRPr lang="en-US" sz="2000" dirty="0"/>
          </a:p>
          <a:p>
            <a:endParaRPr lang="en-US" dirty="0"/>
          </a:p>
        </p:txBody>
      </p:sp>
      <p:pic>
        <p:nvPicPr>
          <p:cNvPr id="6" name="Picture 5">
            <a:extLst>
              <a:ext uri="{FF2B5EF4-FFF2-40B4-BE49-F238E27FC236}">
                <a16:creationId xmlns:a16="http://schemas.microsoft.com/office/drawing/2014/main" id="{212535ED-1953-E3A0-27DD-74125802D233}"/>
              </a:ext>
            </a:extLst>
          </p:cNvPr>
          <p:cNvPicPr>
            <a:picLocks noChangeAspect="1"/>
          </p:cNvPicPr>
          <p:nvPr/>
        </p:nvPicPr>
        <p:blipFill>
          <a:blip r:embed="rId3"/>
          <a:stretch>
            <a:fillRect/>
          </a:stretch>
        </p:blipFill>
        <p:spPr>
          <a:xfrm>
            <a:off x="4355086" y="785091"/>
            <a:ext cx="7445612" cy="5745907"/>
          </a:xfrm>
          <a:prstGeom prst="rect">
            <a:avLst/>
          </a:prstGeom>
        </p:spPr>
      </p:pic>
    </p:spTree>
    <p:extLst>
      <p:ext uri="{BB962C8B-B14F-4D97-AF65-F5344CB8AC3E}">
        <p14:creationId xmlns:p14="http://schemas.microsoft.com/office/powerpoint/2010/main" val="1471093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Light"/>
                <a:ea typeface="Roboto Light"/>
                <a:cs typeface="Roboto Light"/>
              </a:rPr>
              <a:t>Considering modality/mode effects</a:t>
            </a:r>
            <a:endParaRPr lang="en-US"/>
          </a:p>
        </p:txBody>
      </p:sp>
    </p:spTree>
    <p:extLst>
      <p:ext uri="{BB962C8B-B14F-4D97-AF65-F5344CB8AC3E}">
        <p14:creationId xmlns:p14="http://schemas.microsoft.com/office/powerpoint/2010/main" val="1420225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1DDF-765A-929E-A3D8-85F9501D3699}"/>
              </a:ext>
            </a:extLst>
          </p:cNvPr>
          <p:cNvSpPr>
            <a:spLocks noGrp="1"/>
          </p:cNvSpPr>
          <p:nvPr>
            <p:ph type="title"/>
          </p:nvPr>
        </p:nvSpPr>
        <p:spPr/>
        <p:txBody>
          <a:bodyPr/>
          <a:lstStyle/>
          <a:p>
            <a:r>
              <a:rPr lang="en-US" b="1" dirty="0"/>
              <a:t>Error sources in panels</a:t>
            </a:r>
            <a:r>
              <a:rPr lang="en-US" dirty="0"/>
              <a:t>: Mixed Mode Approach </a:t>
            </a:r>
          </a:p>
        </p:txBody>
      </p:sp>
      <p:sp>
        <p:nvSpPr>
          <p:cNvPr id="3" name="Text Placeholder 2">
            <a:extLst>
              <a:ext uri="{FF2B5EF4-FFF2-40B4-BE49-F238E27FC236}">
                <a16:creationId xmlns:a16="http://schemas.microsoft.com/office/drawing/2014/main" id="{90777004-DC5F-0734-64BD-911402B8C987}"/>
              </a:ext>
            </a:extLst>
          </p:cNvPr>
          <p:cNvSpPr>
            <a:spLocks noGrp="1"/>
          </p:cNvSpPr>
          <p:nvPr>
            <p:ph type="body" sz="quarter" idx="28"/>
          </p:nvPr>
        </p:nvSpPr>
        <p:spPr>
          <a:xfrm>
            <a:off x="685800" y="800574"/>
            <a:ext cx="9784080" cy="383553"/>
          </a:xfrm>
        </p:spPr>
        <p:txBody>
          <a:bodyPr/>
          <a:lstStyle/>
          <a:p>
            <a:r>
              <a:rPr lang="en-US" sz="2800" dirty="0"/>
              <a:t>Mode measurement effects during panel survey data collection</a:t>
            </a:r>
          </a:p>
        </p:txBody>
      </p:sp>
      <p:sp>
        <p:nvSpPr>
          <p:cNvPr id="4" name="Text Placeholder 3">
            <a:extLst>
              <a:ext uri="{FF2B5EF4-FFF2-40B4-BE49-F238E27FC236}">
                <a16:creationId xmlns:a16="http://schemas.microsoft.com/office/drawing/2014/main" id="{425EAA0F-B3C5-9915-8545-848BFCA18045}"/>
              </a:ext>
            </a:extLst>
          </p:cNvPr>
          <p:cNvSpPr>
            <a:spLocks noGrp="1"/>
          </p:cNvSpPr>
          <p:nvPr>
            <p:ph type="body" sz="quarter" idx="10"/>
          </p:nvPr>
        </p:nvSpPr>
        <p:spPr>
          <a:xfrm>
            <a:off x="685800" y="1565679"/>
            <a:ext cx="9756648" cy="3382336"/>
          </a:xfrm>
        </p:spPr>
        <p:txBody>
          <a:bodyPr/>
          <a:lstStyle/>
          <a:p>
            <a:pPr marL="342900" indent="-342900">
              <a:spcAft>
                <a:spcPts val="1200"/>
              </a:spcAft>
              <a:buFont typeface="Arial" panose="020B0604020202020204" pitchFamily="34" charset="0"/>
              <a:buChar char="•"/>
            </a:pPr>
            <a:r>
              <a:rPr lang="en-US" b="0" dirty="0"/>
              <a:t>While a mixed mode methodology </a:t>
            </a:r>
            <a:r>
              <a:rPr lang="en-US" dirty="0"/>
              <a:t>improves representativeness </a:t>
            </a:r>
            <a:r>
              <a:rPr lang="en-US" b="0" dirty="0"/>
              <a:t>and reduces costs, it can also potentially </a:t>
            </a:r>
            <a:r>
              <a:rPr lang="en-US" dirty="0"/>
              <a:t>increase mode measurement effects </a:t>
            </a:r>
          </a:p>
          <a:p>
            <a:pPr marL="919163" lvl="2" indent="-342900">
              <a:defRPr/>
            </a:pPr>
            <a:r>
              <a:rPr lang="en-US" sz="1800" dirty="0"/>
              <a:t>Researchers want to maximize representativeness</a:t>
            </a:r>
          </a:p>
          <a:p>
            <a:pPr marL="919163" lvl="2" indent="-342900">
              <a:defRPr/>
            </a:pPr>
            <a:r>
              <a:rPr lang="en-US" sz="1800" dirty="0"/>
              <a:t>Researchers want to minimize mode effects</a:t>
            </a:r>
          </a:p>
          <a:p>
            <a:endParaRPr lang="en-US" dirty="0"/>
          </a:p>
        </p:txBody>
      </p:sp>
      <p:sp>
        <p:nvSpPr>
          <p:cNvPr id="54" name="TextBox 53">
            <a:extLst>
              <a:ext uri="{FF2B5EF4-FFF2-40B4-BE49-F238E27FC236}">
                <a16:creationId xmlns:a16="http://schemas.microsoft.com/office/drawing/2014/main" id="{B3971FBA-40C9-446C-7C37-BD09602A3A40}"/>
              </a:ext>
            </a:extLst>
          </p:cNvPr>
          <p:cNvSpPr txBox="1"/>
          <p:nvPr/>
        </p:nvSpPr>
        <p:spPr>
          <a:xfrm>
            <a:off x="594016" y="3169458"/>
            <a:ext cx="5421674" cy="180049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Are the differences in estimates due to </a:t>
            </a:r>
            <a:r>
              <a:rPr lang="en-US" sz="2000" dirty="0">
                <a:latin typeface="+mj-lt"/>
                <a:ea typeface="Roboto Light" panose="02000000000000000000" pitchFamily="2" charset="0"/>
              </a:rPr>
              <a:t>mode effects vs. composition differences (sample representation)?  </a:t>
            </a:r>
          </a:p>
          <a:p>
            <a:pPr marL="919163" lvl="2" indent="-342900">
              <a:spcAft>
                <a:spcPts val="600"/>
              </a:spcAft>
              <a:buFont typeface="Roboto Lt" pitchFamily="2" charset="0"/>
              <a:buChar char="–"/>
              <a:defRPr/>
            </a:pPr>
            <a:r>
              <a:rPr lang="en-US" dirty="0">
                <a:latin typeface="Roboto Light" panose="02000000000000000000" pitchFamily="2" charset="0"/>
                <a:ea typeface="Roboto Light" panose="02000000000000000000" pitchFamily="2" charset="0"/>
              </a:rPr>
              <a:t>Conducted a study to assess this question</a:t>
            </a:r>
          </a:p>
          <a:p>
            <a:pPr marL="919163" lvl="2" indent="-342900">
              <a:spcAft>
                <a:spcPts val="600"/>
              </a:spcAft>
              <a:buFont typeface="Roboto Lt" pitchFamily="2" charset="0"/>
              <a:buChar char="–"/>
              <a:defRPr/>
            </a:pPr>
            <a:r>
              <a:rPr lang="en-US" dirty="0">
                <a:latin typeface="Roboto Light" panose="02000000000000000000" pitchFamily="2" charset="0"/>
                <a:ea typeface="Roboto Light" panose="02000000000000000000" pitchFamily="2" charset="0"/>
              </a:rPr>
              <a:t>Examined ~100 items</a:t>
            </a:r>
          </a:p>
        </p:txBody>
      </p:sp>
      <p:grpSp>
        <p:nvGrpSpPr>
          <p:cNvPr id="71" name="Group 70">
            <a:extLst>
              <a:ext uri="{FF2B5EF4-FFF2-40B4-BE49-F238E27FC236}">
                <a16:creationId xmlns:a16="http://schemas.microsoft.com/office/drawing/2014/main" id="{72C9E68F-4F09-CBE2-FD54-A1E9894EC3E2}"/>
              </a:ext>
            </a:extLst>
          </p:cNvPr>
          <p:cNvGrpSpPr/>
          <p:nvPr/>
        </p:nvGrpSpPr>
        <p:grpSpPr>
          <a:xfrm>
            <a:off x="6615684" y="3082480"/>
            <a:ext cx="5148072" cy="3382336"/>
            <a:chOff x="5724144" y="2873187"/>
            <a:chExt cx="5148072" cy="3382336"/>
          </a:xfrm>
        </p:grpSpPr>
        <p:sp>
          <p:nvSpPr>
            <p:cNvPr id="72" name="Rectangle 71">
              <a:extLst>
                <a:ext uri="{FF2B5EF4-FFF2-40B4-BE49-F238E27FC236}">
                  <a16:creationId xmlns:a16="http://schemas.microsoft.com/office/drawing/2014/main" id="{3FBE679E-AC4B-4FA0-BFB0-4866A907444E}"/>
                </a:ext>
              </a:extLst>
            </p:cNvPr>
            <p:cNvSpPr/>
            <p:nvPr/>
          </p:nvSpPr>
          <p:spPr>
            <a:xfrm>
              <a:off x="5724144" y="2873187"/>
              <a:ext cx="5148072" cy="338233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grpSp>
          <p:nvGrpSpPr>
            <p:cNvPr id="73" name="Group 72">
              <a:extLst>
                <a:ext uri="{FF2B5EF4-FFF2-40B4-BE49-F238E27FC236}">
                  <a16:creationId xmlns:a16="http://schemas.microsoft.com/office/drawing/2014/main" id="{BACCFF6E-B251-B8DE-DE8C-D7A15E8D32FB}"/>
                </a:ext>
              </a:extLst>
            </p:cNvPr>
            <p:cNvGrpSpPr/>
            <p:nvPr/>
          </p:nvGrpSpPr>
          <p:grpSpPr>
            <a:xfrm>
              <a:off x="6096000" y="3040406"/>
              <a:ext cx="4616089" cy="3029735"/>
              <a:chOff x="6096000" y="3040406"/>
              <a:chExt cx="4616089" cy="3029735"/>
            </a:xfrm>
          </p:grpSpPr>
          <p:sp>
            <p:nvSpPr>
              <p:cNvPr id="74" name="Freeform: Shape 73">
                <a:extLst>
                  <a:ext uri="{FF2B5EF4-FFF2-40B4-BE49-F238E27FC236}">
                    <a16:creationId xmlns:a16="http://schemas.microsoft.com/office/drawing/2014/main" id="{CE2BAEBB-2194-9248-EBF5-21A9AA32498D}"/>
                  </a:ext>
                </a:extLst>
              </p:cNvPr>
              <p:cNvSpPr/>
              <p:nvPr/>
            </p:nvSpPr>
            <p:spPr>
              <a:xfrm>
                <a:off x="6195916" y="3723032"/>
                <a:ext cx="788570" cy="712623"/>
              </a:xfrm>
              <a:custGeom>
                <a:avLst/>
                <a:gdLst>
                  <a:gd name="connsiteX0" fmla="*/ 0 w 821393"/>
                  <a:gd name="connsiteY0" fmla="*/ 136902 h 821436"/>
                  <a:gd name="connsiteX1" fmla="*/ 136902 w 821393"/>
                  <a:gd name="connsiteY1" fmla="*/ 0 h 821436"/>
                  <a:gd name="connsiteX2" fmla="*/ 684491 w 821393"/>
                  <a:gd name="connsiteY2" fmla="*/ 0 h 821436"/>
                  <a:gd name="connsiteX3" fmla="*/ 821393 w 821393"/>
                  <a:gd name="connsiteY3" fmla="*/ 136902 h 821436"/>
                  <a:gd name="connsiteX4" fmla="*/ 821393 w 821393"/>
                  <a:gd name="connsiteY4" fmla="*/ 684534 h 821436"/>
                  <a:gd name="connsiteX5" fmla="*/ 684491 w 821393"/>
                  <a:gd name="connsiteY5" fmla="*/ 821436 h 821436"/>
                  <a:gd name="connsiteX6" fmla="*/ 136902 w 821393"/>
                  <a:gd name="connsiteY6" fmla="*/ 821436 h 821436"/>
                  <a:gd name="connsiteX7" fmla="*/ 0 w 821393"/>
                  <a:gd name="connsiteY7" fmla="*/ 684534 h 821436"/>
                  <a:gd name="connsiteX8" fmla="*/ 0 w 821393"/>
                  <a:gd name="connsiteY8" fmla="*/ 136902 h 8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393" h="821436">
                    <a:moveTo>
                      <a:pt x="0" y="136902"/>
                    </a:moveTo>
                    <a:cubicBezTo>
                      <a:pt x="0" y="61293"/>
                      <a:pt x="61293" y="0"/>
                      <a:pt x="136902" y="0"/>
                    </a:cubicBezTo>
                    <a:lnTo>
                      <a:pt x="684491" y="0"/>
                    </a:lnTo>
                    <a:cubicBezTo>
                      <a:pt x="760100" y="0"/>
                      <a:pt x="821393" y="61293"/>
                      <a:pt x="821393" y="136902"/>
                    </a:cubicBezTo>
                    <a:lnTo>
                      <a:pt x="821393" y="684534"/>
                    </a:lnTo>
                    <a:cubicBezTo>
                      <a:pt x="821393" y="760143"/>
                      <a:pt x="760100" y="821436"/>
                      <a:pt x="684491" y="821436"/>
                    </a:cubicBezTo>
                    <a:lnTo>
                      <a:pt x="136902" y="821436"/>
                    </a:lnTo>
                    <a:cubicBezTo>
                      <a:pt x="61293" y="821436"/>
                      <a:pt x="0" y="760143"/>
                      <a:pt x="0" y="684534"/>
                    </a:cubicBezTo>
                    <a:lnTo>
                      <a:pt x="0" y="136902"/>
                    </a:lnTo>
                    <a:close/>
                  </a:path>
                </a:pathLst>
              </a:custGeom>
              <a:solidFill>
                <a:srgbClr val="ADA39D">
                  <a:lumMod val="7500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417" tIns="60417" rIns="60417" bIns="60417" numCol="1" spcCol="1270" anchor="ctr" anchorCtr="0">
                <a:noAutofit/>
              </a:bodyPr>
              <a:lstStyle/>
              <a:p>
                <a:pPr marL="0" lvl="0" indent="0" algn="ctr" defTabSz="1422400">
                  <a:lnSpc>
                    <a:spcPct val="90000"/>
                  </a:lnSpc>
                  <a:spcBef>
                    <a:spcPct val="0"/>
                  </a:spcBef>
                  <a:spcAft>
                    <a:spcPct val="35000"/>
                  </a:spcAft>
                  <a:buNone/>
                </a:pPr>
                <a:r>
                  <a:rPr lang="en-US" sz="1500" kern="1200" dirty="0">
                    <a:solidFill>
                      <a:srgbClr val="FFFFFF"/>
                    </a:solidFill>
                    <a:latin typeface="Roboto"/>
                    <a:ea typeface="+mn-ea"/>
                    <a:cs typeface="+mn-cs"/>
                  </a:rPr>
                  <a:t>Phone</a:t>
                </a:r>
              </a:p>
            </p:txBody>
          </p:sp>
          <p:sp>
            <p:nvSpPr>
              <p:cNvPr id="75" name="Freeform: Shape 74">
                <a:extLst>
                  <a:ext uri="{FF2B5EF4-FFF2-40B4-BE49-F238E27FC236}">
                    <a16:creationId xmlns:a16="http://schemas.microsoft.com/office/drawing/2014/main" id="{84CDF243-9208-40CA-7489-515850B99172}"/>
                  </a:ext>
                </a:extLst>
              </p:cNvPr>
              <p:cNvSpPr/>
              <p:nvPr/>
            </p:nvSpPr>
            <p:spPr>
              <a:xfrm>
                <a:off x="8379115" y="3723032"/>
                <a:ext cx="776004" cy="701243"/>
              </a:xfrm>
              <a:custGeom>
                <a:avLst/>
                <a:gdLst>
                  <a:gd name="connsiteX0" fmla="*/ 0 w 808304"/>
                  <a:gd name="connsiteY0" fmla="*/ 134720 h 808319"/>
                  <a:gd name="connsiteX1" fmla="*/ 134720 w 808304"/>
                  <a:gd name="connsiteY1" fmla="*/ 0 h 808319"/>
                  <a:gd name="connsiteX2" fmla="*/ 673584 w 808304"/>
                  <a:gd name="connsiteY2" fmla="*/ 0 h 808319"/>
                  <a:gd name="connsiteX3" fmla="*/ 808304 w 808304"/>
                  <a:gd name="connsiteY3" fmla="*/ 134720 h 808319"/>
                  <a:gd name="connsiteX4" fmla="*/ 808304 w 808304"/>
                  <a:gd name="connsiteY4" fmla="*/ 673599 h 808319"/>
                  <a:gd name="connsiteX5" fmla="*/ 673584 w 808304"/>
                  <a:gd name="connsiteY5" fmla="*/ 808319 h 808319"/>
                  <a:gd name="connsiteX6" fmla="*/ 134720 w 808304"/>
                  <a:gd name="connsiteY6" fmla="*/ 808319 h 808319"/>
                  <a:gd name="connsiteX7" fmla="*/ 0 w 808304"/>
                  <a:gd name="connsiteY7" fmla="*/ 673599 h 808319"/>
                  <a:gd name="connsiteX8" fmla="*/ 0 w 808304"/>
                  <a:gd name="connsiteY8" fmla="*/ 134720 h 80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304" h="808319">
                    <a:moveTo>
                      <a:pt x="0" y="134720"/>
                    </a:moveTo>
                    <a:cubicBezTo>
                      <a:pt x="0" y="60316"/>
                      <a:pt x="60316" y="0"/>
                      <a:pt x="134720" y="0"/>
                    </a:cubicBezTo>
                    <a:lnTo>
                      <a:pt x="673584" y="0"/>
                    </a:lnTo>
                    <a:cubicBezTo>
                      <a:pt x="747988" y="0"/>
                      <a:pt x="808304" y="60316"/>
                      <a:pt x="808304" y="134720"/>
                    </a:cubicBezTo>
                    <a:lnTo>
                      <a:pt x="808304" y="673599"/>
                    </a:lnTo>
                    <a:cubicBezTo>
                      <a:pt x="808304" y="748003"/>
                      <a:pt x="747988" y="808319"/>
                      <a:pt x="673584" y="808319"/>
                    </a:cubicBezTo>
                    <a:lnTo>
                      <a:pt x="134720" y="808319"/>
                    </a:lnTo>
                    <a:cubicBezTo>
                      <a:pt x="60316" y="808319"/>
                      <a:pt x="0" y="748003"/>
                      <a:pt x="0" y="673599"/>
                    </a:cubicBezTo>
                    <a:lnTo>
                      <a:pt x="0" y="134720"/>
                    </a:lnTo>
                    <a:close/>
                  </a:path>
                </a:pathLst>
              </a:custGeom>
              <a:solidFill>
                <a:srgbClr val="ADA39D">
                  <a:lumMod val="7500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9778" tIns="59778" rIns="59778" bIns="59778" numCol="1" spcCol="1270" anchor="ctr" anchorCtr="0">
                <a:noAutofit/>
              </a:bodyPr>
              <a:lstStyle/>
              <a:p>
                <a:pPr marL="0" lvl="0" indent="0" algn="ctr" defTabSz="1422400">
                  <a:lnSpc>
                    <a:spcPct val="90000"/>
                  </a:lnSpc>
                  <a:spcBef>
                    <a:spcPct val="0"/>
                  </a:spcBef>
                  <a:spcAft>
                    <a:spcPct val="35000"/>
                  </a:spcAft>
                  <a:buNone/>
                </a:pPr>
                <a:r>
                  <a:rPr lang="en-US" sz="1500" kern="1200" dirty="0">
                    <a:solidFill>
                      <a:srgbClr val="FFFFFF"/>
                    </a:solidFill>
                    <a:latin typeface="Roboto"/>
                    <a:ea typeface="+mn-ea"/>
                    <a:cs typeface="+mn-cs"/>
                  </a:rPr>
                  <a:t>Phone</a:t>
                </a:r>
              </a:p>
            </p:txBody>
          </p:sp>
          <p:sp>
            <p:nvSpPr>
              <p:cNvPr id="76" name="TextBox 75">
                <a:extLst>
                  <a:ext uri="{FF2B5EF4-FFF2-40B4-BE49-F238E27FC236}">
                    <a16:creationId xmlns:a16="http://schemas.microsoft.com/office/drawing/2014/main" id="{33F2E692-99FA-3A07-896C-BEAED92B3737}"/>
                  </a:ext>
                </a:extLst>
              </p:cNvPr>
              <p:cNvSpPr txBox="1"/>
              <p:nvPr/>
            </p:nvSpPr>
            <p:spPr bwMode="auto">
              <a:xfrm>
                <a:off x="6096000" y="3040406"/>
                <a:ext cx="1485343" cy="56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buFontTx/>
                  <a:buNone/>
                </a:pPr>
                <a:r>
                  <a:rPr lang="en-US" sz="1500" kern="0" dirty="0">
                    <a:solidFill>
                      <a:schemeClr val="tx1"/>
                    </a:solidFill>
                  </a:rPr>
                  <a:t>Panelist usual mode</a:t>
                </a:r>
              </a:p>
            </p:txBody>
          </p:sp>
          <p:sp>
            <p:nvSpPr>
              <p:cNvPr id="77" name="TextBox 76">
                <a:extLst>
                  <a:ext uri="{FF2B5EF4-FFF2-40B4-BE49-F238E27FC236}">
                    <a16:creationId xmlns:a16="http://schemas.microsoft.com/office/drawing/2014/main" id="{D4BC0638-5CF7-0F58-0EF3-76504DDB7E19}"/>
                  </a:ext>
                </a:extLst>
              </p:cNvPr>
              <p:cNvSpPr txBox="1"/>
              <p:nvPr/>
            </p:nvSpPr>
            <p:spPr bwMode="auto">
              <a:xfrm>
                <a:off x="8324251" y="3070415"/>
                <a:ext cx="1485343" cy="56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defPPr>
                  <a:defRPr lang="en-US"/>
                </a:defPPr>
                <a:lvl1pPr indent="0">
                  <a:buFontTx/>
                  <a:buNone/>
                  <a:defRPr kern="0"/>
                </a:lvl1pPr>
              </a:lstStyle>
              <a:p>
                <a:r>
                  <a:rPr lang="en-US" sz="1500" dirty="0"/>
                  <a:t>Experimental study mode</a:t>
                </a:r>
              </a:p>
            </p:txBody>
          </p:sp>
          <p:sp>
            <p:nvSpPr>
              <p:cNvPr id="78" name="TextBox 77">
                <a:extLst>
                  <a:ext uri="{FF2B5EF4-FFF2-40B4-BE49-F238E27FC236}">
                    <a16:creationId xmlns:a16="http://schemas.microsoft.com/office/drawing/2014/main" id="{47274A00-2FA6-CEA8-1498-BD3B48F4DEDF}"/>
                  </a:ext>
                </a:extLst>
              </p:cNvPr>
              <p:cNvSpPr txBox="1"/>
              <p:nvPr/>
            </p:nvSpPr>
            <p:spPr bwMode="auto">
              <a:xfrm>
                <a:off x="9349215" y="3846698"/>
                <a:ext cx="1362874" cy="323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r>
                  <a:rPr lang="en-US" sz="1500" b="1" kern="0" dirty="0">
                    <a:solidFill>
                      <a:schemeClr val="accent3"/>
                    </a:solidFill>
                  </a:rPr>
                  <a:t>Phone-Phone</a:t>
                </a:r>
              </a:p>
            </p:txBody>
          </p:sp>
          <p:sp>
            <p:nvSpPr>
              <p:cNvPr id="79" name="TextBox 78">
                <a:extLst>
                  <a:ext uri="{FF2B5EF4-FFF2-40B4-BE49-F238E27FC236}">
                    <a16:creationId xmlns:a16="http://schemas.microsoft.com/office/drawing/2014/main" id="{96C78DE0-17C0-DC51-C469-9E4F72994A1C}"/>
                  </a:ext>
                </a:extLst>
              </p:cNvPr>
              <p:cNvSpPr txBox="1"/>
              <p:nvPr/>
            </p:nvSpPr>
            <p:spPr bwMode="auto">
              <a:xfrm>
                <a:off x="9351249" y="4688021"/>
                <a:ext cx="1192955" cy="323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r>
                  <a:rPr lang="en-US" sz="1500" b="1" kern="0" dirty="0">
                    <a:solidFill>
                      <a:schemeClr val="accent2"/>
                    </a:solidFill>
                  </a:rPr>
                  <a:t>Web-Phone</a:t>
                </a:r>
              </a:p>
            </p:txBody>
          </p:sp>
          <p:sp>
            <p:nvSpPr>
              <p:cNvPr id="80" name="TextBox 79">
                <a:extLst>
                  <a:ext uri="{FF2B5EF4-FFF2-40B4-BE49-F238E27FC236}">
                    <a16:creationId xmlns:a16="http://schemas.microsoft.com/office/drawing/2014/main" id="{4DE20B06-1710-8FE3-8198-2BEB73D43115}"/>
                  </a:ext>
                </a:extLst>
              </p:cNvPr>
              <p:cNvSpPr txBox="1"/>
              <p:nvPr/>
            </p:nvSpPr>
            <p:spPr bwMode="auto">
              <a:xfrm>
                <a:off x="9351249" y="5459543"/>
                <a:ext cx="1023037" cy="323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r>
                  <a:rPr lang="en-US" sz="1500" b="1" kern="0" dirty="0">
                    <a:solidFill>
                      <a:schemeClr val="accent5"/>
                    </a:solidFill>
                  </a:rPr>
                  <a:t>Web-Web</a:t>
                </a:r>
              </a:p>
            </p:txBody>
          </p:sp>
          <p:grpSp>
            <p:nvGrpSpPr>
              <p:cNvPr id="81" name="Group 80">
                <a:extLst>
                  <a:ext uri="{FF2B5EF4-FFF2-40B4-BE49-F238E27FC236}">
                    <a16:creationId xmlns:a16="http://schemas.microsoft.com/office/drawing/2014/main" id="{8A4CC34C-3DFF-FF6A-1DB0-ECA8CACCCA24}"/>
                  </a:ext>
                </a:extLst>
              </p:cNvPr>
              <p:cNvGrpSpPr/>
              <p:nvPr/>
            </p:nvGrpSpPr>
            <p:grpSpPr>
              <a:xfrm>
                <a:off x="6244905" y="4945014"/>
                <a:ext cx="776004" cy="701243"/>
                <a:chOff x="4002948" y="7317"/>
                <a:chExt cx="808304" cy="808319"/>
              </a:xfrm>
            </p:grpSpPr>
            <p:sp>
              <p:nvSpPr>
                <p:cNvPr id="91" name="Rectangle: Rounded Corners 90">
                  <a:extLst>
                    <a:ext uri="{FF2B5EF4-FFF2-40B4-BE49-F238E27FC236}">
                      <a16:creationId xmlns:a16="http://schemas.microsoft.com/office/drawing/2014/main" id="{B253B2CB-AB39-2BAF-7B27-75DCFF78DE07}"/>
                    </a:ext>
                  </a:extLst>
                </p:cNvPr>
                <p:cNvSpPr/>
                <p:nvPr/>
              </p:nvSpPr>
              <p:spPr>
                <a:xfrm>
                  <a:off x="4002948" y="7317"/>
                  <a:ext cx="808304" cy="808319"/>
                </a:xfrm>
                <a:prstGeom prst="roundRect">
                  <a:avLst/>
                </a:prstGeom>
                <a:solidFill>
                  <a:srgbClr val="ADA39D">
                    <a:lumMod val="7500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92" name="Rectangle: Rounded Corners 4">
                  <a:extLst>
                    <a:ext uri="{FF2B5EF4-FFF2-40B4-BE49-F238E27FC236}">
                      <a16:creationId xmlns:a16="http://schemas.microsoft.com/office/drawing/2014/main" id="{B03B2FC2-0FD7-F3FB-1934-C84620CCF6B6}"/>
                    </a:ext>
                  </a:extLst>
                </p:cNvPr>
                <p:cNvSpPr txBox="1"/>
                <p:nvPr/>
              </p:nvSpPr>
              <p:spPr>
                <a:xfrm>
                  <a:off x="4042406" y="46775"/>
                  <a:ext cx="729388" cy="7294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1500" kern="1200" dirty="0">
                      <a:solidFill>
                        <a:srgbClr val="FFFFFF"/>
                      </a:solidFill>
                      <a:latin typeface="Roboto"/>
                      <a:ea typeface="+mn-ea"/>
                      <a:cs typeface="+mn-cs"/>
                    </a:rPr>
                    <a:t>Web</a:t>
                  </a:r>
                </a:p>
              </p:txBody>
            </p:sp>
          </p:grpSp>
          <p:cxnSp>
            <p:nvCxnSpPr>
              <p:cNvPr id="82" name="Straight Connector 81">
                <a:extLst>
                  <a:ext uri="{FF2B5EF4-FFF2-40B4-BE49-F238E27FC236}">
                    <a16:creationId xmlns:a16="http://schemas.microsoft.com/office/drawing/2014/main" id="{6548630C-DC94-0BF5-718C-910AC3C1624B}"/>
                  </a:ext>
                </a:extLst>
              </p:cNvPr>
              <p:cNvCxnSpPr>
                <a:cxnSpLocks/>
              </p:cNvCxnSpPr>
              <p:nvPr/>
            </p:nvCxnSpPr>
            <p:spPr>
              <a:xfrm>
                <a:off x="7063494" y="4095763"/>
                <a:ext cx="1254646"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D1330C95-ECD1-D628-0097-6C23B9CC069F}"/>
                  </a:ext>
                </a:extLst>
              </p:cNvPr>
              <p:cNvCxnSpPr>
                <a:cxnSpLocks/>
              </p:cNvCxnSpPr>
              <p:nvPr/>
            </p:nvCxnSpPr>
            <p:spPr>
              <a:xfrm flipV="1">
                <a:off x="7063494" y="4959930"/>
                <a:ext cx="1530880" cy="339899"/>
              </a:xfrm>
              <a:prstGeom prst="bentConnector3">
                <a:avLst>
                  <a:gd name="adj1" fmla="val 50000"/>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AA0E6F82-E0B1-D2A7-9CEA-DBB27806B5EC}"/>
                  </a:ext>
                </a:extLst>
              </p:cNvPr>
              <p:cNvCxnSpPr>
                <a:cxnSpLocks/>
              </p:cNvCxnSpPr>
              <p:nvPr/>
            </p:nvCxnSpPr>
            <p:spPr>
              <a:xfrm>
                <a:off x="7063494" y="5299829"/>
                <a:ext cx="1530880" cy="390849"/>
              </a:xfrm>
              <a:prstGeom prst="bentConnector3">
                <a:avLst>
                  <a:gd name="adj1" fmla="val 50000"/>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B3C83E06-10EA-6C2B-1791-FE592196A1A2}"/>
                  </a:ext>
                </a:extLst>
              </p:cNvPr>
              <p:cNvGrpSpPr/>
              <p:nvPr/>
            </p:nvGrpSpPr>
            <p:grpSpPr>
              <a:xfrm>
                <a:off x="8364325" y="5368898"/>
                <a:ext cx="776004" cy="701243"/>
                <a:chOff x="5224926" y="3813581"/>
                <a:chExt cx="808304" cy="808319"/>
              </a:xfrm>
            </p:grpSpPr>
            <p:sp>
              <p:nvSpPr>
                <p:cNvPr id="89" name="Rectangle: Rounded Corners 88">
                  <a:extLst>
                    <a:ext uri="{FF2B5EF4-FFF2-40B4-BE49-F238E27FC236}">
                      <a16:creationId xmlns:a16="http://schemas.microsoft.com/office/drawing/2014/main" id="{1BBC670E-3F31-E387-CBDE-C2F97794DE9F}"/>
                    </a:ext>
                  </a:extLst>
                </p:cNvPr>
                <p:cNvSpPr/>
                <p:nvPr/>
              </p:nvSpPr>
              <p:spPr>
                <a:xfrm>
                  <a:off x="5224926" y="3813581"/>
                  <a:ext cx="808304" cy="808319"/>
                </a:xfrm>
                <a:prstGeom prst="roundRect">
                  <a:avLst/>
                </a:prstGeom>
                <a:solidFill>
                  <a:srgbClr val="ADA39D">
                    <a:lumMod val="7500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90" name="Rectangle: Rounded Corners 4">
                  <a:extLst>
                    <a:ext uri="{FF2B5EF4-FFF2-40B4-BE49-F238E27FC236}">
                      <a16:creationId xmlns:a16="http://schemas.microsoft.com/office/drawing/2014/main" id="{B23992AE-8E52-177C-AF9E-49315DDC0C66}"/>
                    </a:ext>
                  </a:extLst>
                </p:cNvPr>
                <p:cNvSpPr txBox="1"/>
                <p:nvPr/>
              </p:nvSpPr>
              <p:spPr>
                <a:xfrm>
                  <a:off x="5264384" y="3853039"/>
                  <a:ext cx="729388" cy="7294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1500" kern="1200" dirty="0">
                      <a:solidFill>
                        <a:srgbClr val="FFFFFF"/>
                      </a:solidFill>
                      <a:latin typeface="Roboto"/>
                      <a:ea typeface="+mn-ea"/>
                      <a:cs typeface="+mn-cs"/>
                    </a:rPr>
                    <a:t>Web</a:t>
                  </a:r>
                </a:p>
              </p:txBody>
            </p:sp>
          </p:grpSp>
          <p:grpSp>
            <p:nvGrpSpPr>
              <p:cNvPr id="86" name="Group 85">
                <a:extLst>
                  <a:ext uri="{FF2B5EF4-FFF2-40B4-BE49-F238E27FC236}">
                    <a16:creationId xmlns:a16="http://schemas.microsoft.com/office/drawing/2014/main" id="{4B35B34C-74BF-D2CE-8B1A-47E222631ED6}"/>
                  </a:ext>
                </a:extLst>
              </p:cNvPr>
              <p:cNvGrpSpPr/>
              <p:nvPr/>
            </p:nvGrpSpPr>
            <p:grpSpPr>
              <a:xfrm>
                <a:off x="8379115" y="4564355"/>
                <a:ext cx="776004" cy="701243"/>
                <a:chOff x="4002948" y="7317"/>
                <a:chExt cx="808304" cy="808319"/>
              </a:xfrm>
            </p:grpSpPr>
            <p:sp>
              <p:nvSpPr>
                <p:cNvPr id="87" name="Rectangle: Rounded Corners 86">
                  <a:extLst>
                    <a:ext uri="{FF2B5EF4-FFF2-40B4-BE49-F238E27FC236}">
                      <a16:creationId xmlns:a16="http://schemas.microsoft.com/office/drawing/2014/main" id="{EA0590D4-84FA-A5A7-2209-0C4BC4756FBD}"/>
                    </a:ext>
                  </a:extLst>
                </p:cNvPr>
                <p:cNvSpPr/>
                <p:nvPr/>
              </p:nvSpPr>
              <p:spPr>
                <a:xfrm>
                  <a:off x="4002948" y="7317"/>
                  <a:ext cx="808304" cy="808319"/>
                </a:xfrm>
                <a:prstGeom prst="roundRect">
                  <a:avLst/>
                </a:prstGeom>
                <a:solidFill>
                  <a:srgbClr val="ADA39D">
                    <a:lumMod val="7500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88" name="Rectangle: Rounded Corners 4">
                  <a:extLst>
                    <a:ext uri="{FF2B5EF4-FFF2-40B4-BE49-F238E27FC236}">
                      <a16:creationId xmlns:a16="http://schemas.microsoft.com/office/drawing/2014/main" id="{49C44ED6-08B6-144B-3325-2715A7E867E6}"/>
                    </a:ext>
                  </a:extLst>
                </p:cNvPr>
                <p:cNvSpPr txBox="1"/>
                <p:nvPr/>
              </p:nvSpPr>
              <p:spPr>
                <a:xfrm>
                  <a:off x="4042406" y="46775"/>
                  <a:ext cx="729388" cy="7294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1500" kern="1200" dirty="0">
                      <a:solidFill>
                        <a:srgbClr val="FFFFFF"/>
                      </a:solidFill>
                      <a:latin typeface="Roboto"/>
                      <a:ea typeface="+mn-ea"/>
                      <a:cs typeface="+mn-cs"/>
                    </a:rPr>
                    <a:t>Phone</a:t>
                  </a:r>
                </a:p>
              </p:txBody>
            </p:sp>
          </p:grpSp>
        </p:grpSp>
      </p:grpSp>
    </p:spTree>
    <p:extLst>
      <p:ext uri="{BB962C8B-B14F-4D97-AF65-F5344CB8AC3E}">
        <p14:creationId xmlns:p14="http://schemas.microsoft.com/office/powerpoint/2010/main" val="1843612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01F2F5A-4001-A76B-FFD4-3F200EB9F60B}"/>
              </a:ext>
            </a:extLst>
          </p:cNvPr>
          <p:cNvSpPr>
            <a:spLocks noGrp="1"/>
          </p:cNvSpPr>
          <p:nvPr>
            <p:ph type="title"/>
          </p:nvPr>
        </p:nvSpPr>
        <p:spPr>
          <a:xfrm>
            <a:off x="685800" y="0"/>
            <a:ext cx="8503920" cy="548640"/>
          </a:xfrm>
        </p:spPr>
        <p:txBody>
          <a:bodyPr/>
          <a:lstStyle/>
          <a:p>
            <a:r>
              <a:rPr lang="en-US" dirty="0"/>
              <a:t>sample composition VS. MODE MEASUREMENT effects : EXAMPLE QUESTIONS</a:t>
            </a:r>
          </a:p>
        </p:txBody>
      </p:sp>
      <p:graphicFrame>
        <p:nvGraphicFramePr>
          <p:cNvPr id="8" name="Content Placeholder 10">
            <a:extLst>
              <a:ext uri="{FF2B5EF4-FFF2-40B4-BE49-F238E27FC236}">
                <a16:creationId xmlns:a16="http://schemas.microsoft.com/office/drawing/2014/main" id="{CBF1F376-327B-DC60-151F-F485B157BFE8}"/>
              </a:ext>
            </a:extLst>
          </p:cNvPr>
          <p:cNvGraphicFramePr>
            <a:graphicFrameLocks/>
          </p:cNvGraphicFramePr>
          <p:nvPr>
            <p:extLst>
              <p:ext uri="{D42A27DB-BD31-4B8C-83A1-F6EECF244321}">
                <p14:modId xmlns:p14="http://schemas.microsoft.com/office/powerpoint/2010/main" val="368392977"/>
              </p:ext>
            </p:extLst>
          </p:nvPr>
        </p:nvGraphicFramePr>
        <p:xfrm>
          <a:off x="914400" y="1489115"/>
          <a:ext cx="5181600" cy="5121998"/>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E0D492A9-4B3C-CE5D-3DCE-D5C68FF52731}"/>
              </a:ext>
            </a:extLst>
          </p:cNvPr>
          <p:cNvCxnSpPr/>
          <p:nvPr/>
        </p:nvCxnSpPr>
        <p:spPr bwMode="auto">
          <a:xfrm>
            <a:off x="1615429" y="4390788"/>
            <a:ext cx="4206194" cy="0"/>
          </a:xfrm>
          <a:prstGeom prst="line">
            <a:avLst/>
          </a:prstGeom>
          <a:solidFill>
            <a:schemeClr val="accent1"/>
          </a:solidFill>
          <a:ln w="28575"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 name="Content Placeholder 10">
            <a:extLst>
              <a:ext uri="{FF2B5EF4-FFF2-40B4-BE49-F238E27FC236}">
                <a16:creationId xmlns:a16="http://schemas.microsoft.com/office/drawing/2014/main" id="{9947C5C3-D268-E18C-F5ED-422452A74731}"/>
              </a:ext>
            </a:extLst>
          </p:cNvPr>
          <p:cNvGraphicFramePr>
            <a:graphicFrameLocks/>
          </p:cNvGraphicFramePr>
          <p:nvPr>
            <p:extLst>
              <p:ext uri="{D42A27DB-BD31-4B8C-83A1-F6EECF244321}">
                <p14:modId xmlns:p14="http://schemas.microsoft.com/office/powerpoint/2010/main" val="1998275770"/>
              </p:ext>
            </p:extLst>
          </p:nvPr>
        </p:nvGraphicFramePr>
        <p:xfrm>
          <a:off x="6400800" y="1661832"/>
          <a:ext cx="5181600" cy="4949281"/>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4884EBBB-0B43-5628-CD40-E67DF521535D}"/>
              </a:ext>
            </a:extLst>
          </p:cNvPr>
          <p:cNvCxnSpPr/>
          <p:nvPr/>
        </p:nvCxnSpPr>
        <p:spPr bwMode="auto">
          <a:xfrm>
            <a:off x="7300006" y="4074647"/>
            <a:ext cx="4206194" cy="0"/>
          </a:xfrm>
          <a:prstGeom prst="line">
            <a:avLst/>
          </a:prstGeom>
          <a:solidFill>
            <a:schemeClr val="accent1"/>
          </a:solidFill>
          <a:ln w="28575"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Placeholder 28">
            <a:extLst>
              <a:ext uri="{FF2B5EF4-FFF2-40B4-BE49-F238E27FC236}">
                <a16:creationId xmlns:a16="http://schemas.microsoft.com/office/drawing/2014/main" id="{9FE8FF99-EE9F-5F4B-F1CC-71F4BBF427FE}"/>
              </a:ext>
            </a:extLst>
          </p:cNvPr>
          <p:cNvSpPr txBox="1">
            <a:spLocks/>
          </p:cNvSpPr>
          <p:nvPr/>
        </p:nvSpPr>
        <p:spPr bwMode="auto">
          <a:xfrm>
            <a:off x="685800" y="855300"/>
            <a:ext cx="9784080"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2600" b="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Are the differences due to composition or the survey mode?</a:t>
            </a:r>
          </a:p>
          <a:p>
            <a:endParaRPr lang="en-US" sz="2800" dirty="0"/>
          </a:p>
        </p:txBody>
      </p:sp>
    </p:spTree>
    <p:extLst>
      <p:ext uri="{BB962C8B-B14F-4D97-AF65-F5344CB8AC3E}">
        <p14:creationId xmlns:p14="http://schemas.microsoft.com/office/powerpoint/2010/main" val="109437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Why Panels Are Unique</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dirty="0"/>
              <a:t>Combating Nonresponse in Panels</a:t>
            </a:r>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0" lvl="1" indent="0">
              <a:lnSpc>
                <a:spcPct val="90000"/>
              </a:lnSpc>
              <a:buClr>
                <a:schemeClr val="tx2"/>
              </a:buClr>
              <a:buNone/>
            </a:pPr>
            <a:r>
              <a:rPr lang="en-US" sz="1700" b="1" dirty="0"/>
              <a:t>Nonresponse Mitigation Strategies:</a:t>
            </a:r>
          </a:p>
          <a:p>
            <a:pPr marL="342900" lvl="1" indent="-342900">
              <a:lnSpc>
                <a:spcPct val="90000"/>
              </a:lnSpc>
              <a:buClr>
                <a:schemeClr val="tx2"/>
              </a:buClr>
              <a:buFont typeface="+mj-lt"/>
              <a:buAutoNum type="arabicPeriod"/>
            </a:pPr>
            <a:r>
              <a:rPr lang="en-US" sz="1700" dirty="0"/>
              <a:t>Disproportionate Sampling for Recruits</a:t>
            </a:r>
          </a:p>
          <a:p>
            <a:pPr marL="342900" lvl="1" indent="-342900">
              <a:lnSpc>
                <a:spcPct val="90000"/>
              </a:lnSpc>
              <a:buClr>
                <a:schemeClr val="tx2"/>
              </a:buClr>
              <a:buFont typeface="+mj-lt"/>
              <a:buAutoNum type="arabicPeriod"/>
            </a:pPr>
            <a:r>
              <a:rPr lang="en-US" sz="1700" dirty="0"/>
              <a:t>Disproportionate Incentivization</a:t>
            </a:r>
          </a:p>
          <a:p>
            <a:pPr marL="342900" lvl="1" indent="-342900">
              <a:lnSpc>
                <a:spcPct val="90000"/>
              </a:lnSpc>
              <a:buClr>
                <a:schemeClr val="tx2"/>
              </a:buClr>
              <a:buFont typeface="+mj-lt"/>
              <a:buAutoNum type="arabicPeriod"/>
            </a:pPr>
            <a:r>
              <a:rPr lang="en-US" sz="1700" dirty="0"/>
              <a:t>Differential Messaging</a:t>
            </a:r>
          </a:p>
          <a:p>
            <a:pPr marL="342900" lvl="1" indent="-342900">
              <a:lnSpc>
                <a:spcPct val="90000"/>
              </a:lnSpc>
              <a:buClr>
                <a:schemeClr val="tx2"/>
              </a:buClr>
              <a:buFont typeface="+mj-lt"/>
              <a:buAutoNum type="arabicPeriod"/>
            </a:pPr>
            <a:r>
              <a:rPr lang="en-US" sz="1700" dirty="0"/>
              <a:t>Secondary Recruiting</a:t>
            </a:r>
          </a:p>
          <a:p>
            <a:pPr marL="342900" lvl="1" indent="-342900">
              <a:lnSpc>
                <a:spcPct val="90000"/>
              </a:lnSpc>
              <a:buClr>
                <a:schemeClr val="tx2"/>
              </a:buClr>
              <a:buFont typeface="+mj-lt"/>
              <a:buAutoNum type="arabicPeriod"/>
            </a:pPr>
            <a:r>
              <a:rPr lang="en-US" sz="1700" dirty="0"/>
              <a:t>Disproportionate Sampling for Surveys</a:t>
            </a:r>
          </a:p>
          <a:p>
            <a:pPr marL="342900" lvl="1" indent="-342900">
              <a:lnSpc>
                <a:spcPct val="90000"/>
              </a:lnSpc>
              <a:buClr>
                <a:schemeClr val="tx2"/>
              </a:buClr>
              <a:buFont typeface="+mj-lt"/>
              <a:buAutoNum type="arabicPeriod"/>
            </a:pPr>
            <a:r>
              <a:rPr lang="en-US" sz="1700" dirty="0"/>
              <a:t>Nonresponse Weighting</a:t>
            </a:r>
          </a:p>
          <a:p>
            <a:pPr marL="342900" lvl="1" indent="-342900">
              <a:lnSpc>
                <a:spcPct val="90000"/>
              </a:lnSpc>
              <a:buClr>
                <a:schemeClr val="tx2"/>
              </a:buClr>
              <a:buFont typeface="+mj-lt"/>
              <a:buAutoNum type="arabicPeriod"/>
            </a:pPr>
            <a:r>
              <a:rPr lang="en-US" sz="1700" dirty="0"/>
              <a:t>Post-stratification</a:t>
            </a:r>
          </a:p>
          <a:p>
            <a:pPr marL="342900" lvl="1" indent="-342900">
              <a:lnSpc>
                <a:spcPct val="90000"/>
              </a:lnSpc>
              <a:buClr>
                <a:schemeClr val="tx2"/>
              </a:buClr>
              <a:buFont typeface="+mj-lt"/>
              <a:buAutoNum type="arabicPeriod"/>
            </a:pPr>
            <a:endParaRPr lang="en-US" sz="1700" dirty="0"/>
          </a:p>
          <a:p>
            <a:pPr marL="342900" lvl="1" indent="-342900">
              <a:lnSpc>
                <a:spcPct val="90000"/>
              </a:lnSpc>
              <a:buClr>
                <a:schemeClr val="tx2"/>
              </a:buClr>
              <a:buFont typeface="+mj-lt"/>
              <a:buAutoNum type="arabicPeriod"/>
            </a:pPr>
            <a:endParaRPr lang="en-US" sz="1700" dirty="0"/>
          </a:p>
          <a:p>
            <a:pPr lvl="1">
              <a:lnSpc>
                <a:spcPct val="90000"/>
              </a:lnSpc>
            </a:pPr>
            <a:endParaRPr lang="en-US" sz="1700" dirty="0"/>
          </a:p>
          <a:p>
            <a:pPr lvl="1">
              <a:lnSpc>
                <a:spcPct val="90000"/>
              </a:lnSpc>
            </a:pPr>
            <a:endParaRPr lang="en-US" sz="1700" dirty="0"/>
          </a:p>
        </p:txBody>
      </p:sp>
    </p:spTree>
    <p:extLst>
      <p:ext uri="{BB962C8B-B14F-4D97-AF65-F5344CB8AC3E}">
        <p14:creationId xmlns:p14="http://schemas.microsoft.com/office/powerpoint/2010/main" val="3778355327"/>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CFD9-9433-E52B-F5B5-9244C3FCC9BA}"/>
              </a:ext>
            </a:extLst>
          </p:cNvPr>
          <p:cNvSpPr>
            <a:spLocks noGrp="1"/>
          </p:cNvSpPr>
          <p:nvPr>
            <p:ph type="title"/>
          </p:nvPr>
        </p:nvSpPr>
        <p:spPr/>
        <p:txBody>
          <a:bodyPr/>
          <a:lstStyle/>
          <a:p>
            <a:r>
              <a:rPr lang="en-US" dirty="0"/>
              <a:t>sample composition VS. MODE MEASUREMENT effects : RESULTS</a:t>
            </a:r>
          </a:p>
        </p:txBody>
      </p:sp>
      <p:graphicFrame>
        <p:nvGraphicFramePr>
          <p:cNvPr id="6" name="Table 5">
            <a:extLst>
              <a:ext uri="{FF2B5EF4-FFF2-40B4-BE49-F238E27FC236}">
                <a16:creationId xmlns:a16="http://schemas.microsoft.com/office/drawing/2014/main" id="{98585F9C-3EFF-C9B8-0398-5FAB8E7D7CEB}"/>
              </a:ext>
            </a:extLst>
          </p:cNvPr>
          <p:cNvGraphicFramePr>
            <a:graphicFrameLocks noGrp="1"/>
          </p:cNvGraphicFramePr>
          <p:nvPr>
            <p:extLst>
              <p:ext uri="{D42A27DB-BD31-4B8C-83A1-F6EECF244321}">
                <p14:modId xmlns:p14="http://schemas.microsoft.com/office/powerpoint/2010/main" val="1733794223"/>
              </p:ext>
            </p:extLst>
          </p:nvPr>
        </p:nvGraphicFramePr>
        <p:xfrm>
          <a:off x="2678601" y="1789174"/>
          <a:ext cx="5715591" cy="4118591"/>
        </p:xfrm>
        <a:graphic>
          <a:graphicData uri="http://schemas.openxmlformats.org/drawingml/2006/table">
            <a:tbl>
              <a:tblPr firstRow="1" firstCol="1" bandRow="1">
                <a:tableStyleId>{D27102A9-8310-4765-A935-A1911B00CA55}</a:tableStyleId>
              </a:tblPr>
              <a:tblGrid>
                <a:gridCol w="3722199">
                  <a:extLst>
                    <a:ext uri="{9D8B030D-6E8A-4147-A177-3AD203B41FA5}">
                      <a16:colId xmlns:a16="http://schemas.microsoft.com/office/drawing/2014/main" val="287379988"/>
                    </a:ext>
                  </a:extLst>
                </a:gridCol>
                <a:gridCol w="1993392">
                  <a:extLst>
                    <a:ext uri="{9D8B030D-6E8A-4147-A177-3AD203B41FA5}">
                      <a16:colId xmlns:a16="http://schemas.microsoft.com/office/drawing/2014/main" val="1236398504"/>
                    </a:ext>
                  </a:extLst>
                </a:gridCol>
              </a:tblGrid>
              <a:tr h="1129969">
                <a:tc>
                  <a:txBody>
                    <a:bodyPr/>
                    <a:lstStyle/>
                    <a:p>
                      <a:pPr marL="0" marR="0" algn="ctr">
                        <a:lnSpc>
                          <a:spcPct val="115000"/>
                        </a:lnSpc>
                        <a:spcBef>
                          <a:spcPts val="0"/>
                        </a:spcBef>
                        <a:spcAft>
                          <a:spcPts val="600"/>
                        </a:spcAft>
                      </a:pPr>
                      <a:r>
                        <a:rPr lang="en-US" sz="2000" dirty="0"/>
                        <a:t> </a:t>
                      </a:r>
                    </a:p>
                  </a:txBody>
                  <a:tcPr marL="68580" marR="68580" marT="0" marB="0" anchor="ctr"/>
                </a:tc>
                <a:tc>
                  <a:txBody>
                    <a:bodyPr/>
                    <a:lstStyle/>
                    <a:p>
                      <a:pPr marL="0" marR="0" algn="ctr">
                        <a:lnSpc>
                          <a:spcPct val="115000"/>
                        </a:lnSpc>
                        <a:spcBef>
                          <a:spcPts val="0"/>
                        </a:spcBef>
                        <a:spcAft>
                          <a:spcPts val="0"/>
                        </a:spcAft>
                      </a:pPr>
                      <a:r>
                        <a:rPr lang="en-US" sz="2000" dirty="0"/>
                        <a:t>Different at </a:t>
                      </a:r>
                    </a:p>
                    <a:p>
                      <a:pPr marL="0" marR="0" algn="ctr">
                        <a:lnSpc>
                          <a:spcPct val="115000"/>
                        </a:lnSpc>
                        <a:spcBef>
                          <a:spcPts val="0"/>
                        </a:spcBef>
                        <a:spcAft>
                          <a:spcPts val="0"/>
                        </a:spcAft>
                      </a:pPr>
                      <a:r>
                        <a:rPr lang="en-US" sz="2000" dirty="0"/>
                        <a:t>p = 0.05</a:t>
                      </a:r>
                    </a:p>
                  </a:txBody>
                  <a:tcPr marL="68580" marR="68580" marT="0" marB="0" anchor="ctr"/>
                </a:tc>
                <a:extLst>
                  <a:ext uri="{0D108BD9-81ED-4DB2-BD59-A6C34878D82A}">
                    <a16:rowId xmlns:a16="http://schemas.microsoft.com/office/drawing/2014/main" val="2618092538"/>
                  </a:ext>
                </a:extLst>
              </a:tr>
              <a:tr h="54493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dirty="0"/>
                        <a:t>Selection </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2000" i="1" dirty="0"/>
                        <a:t>(Composition differences)</a:t>
                      </a:r>
                    </a:p>
                  </a:txBody>
                  <a:tcPr marL="68580" marR="68580" marT="0" marB="0" anchor="ctr">
                    <a:solidFill>
                      <a:schemeClr val="tx2">
                        <a:lumMod val="60000"/>
                        <a:lumOff val="40000"/>
                        <a:alpha val="20000"/>
                      </a:schemeClr>
                    </a:solidFill>
                  </a:tcPr>
                </a:tc>
                <a:tc>
                  <a:txBody>
                    <a:bodyPr/>
                    <a:lstStyle/>
                    <a:p>
                      <a:pPr marL="0" marR="0" algn="ctr">
                        <a:lnSpc>
                          <a:spcPct val="115000"/>
                        </a:lnSpc>
                        <a:spcBef>
                          <a:spcPts val="0"/>
                        </a:spcBef>
                        <a:spcAft>
                          <a:spcPts val="600"/>
                        </a:spcAft>
                      </a:pPr>
                      <a:r>
                        <a:rPr lang="en-US" sz="2000" dirty="0"/>
                        <a:t>22%</a:t>
                      </a:r>
                    </a:p>
                  </a:txBody>
                  <a:tcPr marL="68580" marR="68580" marT="0" marB="0" anchor="ctr">
                    <a:solidFill>
                      <a:schemeClr val="tx2">
                        <a:lumMod val="60000"/>
                        <a:lumOff val="40000"/>
                        <a:alpha val="20000"/>
                      </a:schemeClr>
                    </a:solidFill>
                  </a:tcPr>
                </a:tc>
                <a:extLst>
                  <a:ext uri="{0D108BD9-81ED-4DB2-BD59-A6C34878D82A}">
                    <a16:rowId xmlns:a16="http://schemas.microsoft.com/office/drawing/2014/main" val="2106969018"/>
                  </a:ext>
                </a:extLst>
              </a:tr>
              <a:tr h="54493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dirty="0"/>
                        <a:t>Measurement</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2000" i="1" dirty="0"/>
                        <a:t>(Mode effects)</a:t>
                      </a:r>
                    </a:p>
                  </a:txBody>
                  <a:tcPr marL="68580" marR="68580" marT="0" marB="0" anchor="ctr"/>
                </a:tc>
                <a:tc>
                  <a:txBody>
                    <a:bodyPr/>
                    <a:lstStyle/>
                    <a:p>
                      <a:pPr marL="0" marR="0" algn="ctr">
                        <a:lnSpc>
                          <a:spcPct val="115000"/>
                        </a:lnSpc>
                        <a:spcBef>
                          <a:spcPts val="0"/>
                        </a:spcBef>
                        <a:spcAft>
                          <a:spcPts val="600"/>
                        </a:spcAft>
                      </a:pPr>
                      <a:r>
                        <a:rPr lang="en-US" sz="2000" dirty="0"/>
                        <a:t>10%</a:t>
                      </a:r>
                    </a:p>
                  </a:txBody>
                  <a:tcPr marL="68580" marR="68580" marT="0" marB="0" anchor="ctr"/>
                </a:tc>
                <a:extLst>
                  <a:ext uri="{0D108BD9-81ED-4DB2-BD59-A6C34878D82A}">
                    <a16:rowId xmlns:a16="http://schemas.microsoft.com/office/drawing/2014/main" val="1078835158"/>
                  </a:ext>
                </a:extLst>
              </a:tr>
              <a:tr h="544934">
                <a:tc>
                  <a:txBody>
                    <a:bodyPr/>
                    <a:lstStyle/>
                    <a:p>
                      <a:pPr marL="0" marR="0">
                        <a:lnSpc>
                          <a:spcPct val="115000"/>
                        </a:lnSpc>
                        <a:spcBef>
                          <a:spcPts val="0"/>
                        </a:spcBef>
                        <a:spcAft>
                          <a:spcPts val="600"/>
                        </a:spcAft>
                      </a:pPr>
                      <a:r>
                        <a:rPr lang="en-US" sz="2000" dirty="0"/>
                        <a:t>Both</a:t>
                      </a:r>
                    </a:p>
                  </a:txBody>
                  <a:tcPr marL="68580" marR="68580" marT="0" marB="0" anchor="ctr">
                    <a:solidFill>
                      <a:schemeClr val="tx2">
                        <a:lumMod val="60000"/>
                        <a:lumOff val="40000"/>
                        <a:alpha val="20000"/>
                      </a:schemeClr>
                    </a:solidFill>
                  </a:tcPr>
                </a:tc>
                <a:tc>
                  <a:txBody>
                    <a:bodyPr/>
                    <a:lstStyle/>
                    <a:p>
                      <a:pPr marL="0" marR="0" algn="ctr">
                        <a:lnSpc>
                          <a:spcPct val="115000"/>
                        </a:lnSpc>
                        <a:spcBef>
                          <a:spcPts val="0"/>
                        </a:spcBef>
                        <a:spcAft>
                          <a:spcPts val="600"/>
                        </a:spcAft>
                      </a:pPr>
                      <a:r>
                        <a:rPr lang="en-US" sz="2000" dirty="0"/>
                        <a:t>7%</a:t>
                      </a:r>
                    </a:p>
                  </a:txBody>
                  <a:tcPr marL="68580" marR="68580" marT="0" marB="0" anchor="ctr">
                    <a:solidFill>
                      <a:schemeClr val="tx2">
                        <a:lumMod val="60000"/>
                        <a:lumOff val="40000"/>
                        <a:alpha val="20000"/>
                      </a:schemeClr>
                    </a:solidFill>
                  </a:tcPr>
                </a:tc>
                <a:extLst>
                  <a:ext uri="{0D108BD9-81ED-4DB2-BD59-A6C34878D82A}">
                    <a16:rowId xmlns:a16="http://schemas.microsoft.com/office/drawing/2014/main" val="2966346905"/>
                  </a:ext>
                </a:extLst>
              </a:tr>
              <a:tr h="544934">
                <a:tc>
                  <a:txBody>
                    <a:bodyPr/>
                    <a:lstStyle/>
                    <a:p>
                      <a:pPr marL="0" marR="0">
                        <a:lnSpc>
                          <a:spcPct val="115000"/>
                        </a:lnSpc>
                        <a:spcBef>
                          <a:spcPts val="0"/>
                        </a:spcBef>
                        <a:spcAft>
                          <a:spcPts val="600"/>
                        </a:spcAft>
                      </a:pPr>
                      <a:r>
                        <a:rPr lang="en-US" sz="2000" dirty="0"/>
                        <a:t>None</a:t>
                      </a:r>
                    </a:p>
                  </a:txBody>
                  <a:tcPr marL="68580" marR="68580" marT="0" marB="0" anchor="ctr"/>
                </a:tc>
                <a:tc>
                  <a:txBody>
                    <a:bodyPr/>
                    <a:lstStyle/>
                    <a:p>
                      <a:pPr marL="0" marR="0" algn="ctr">
                        <a:lnSpc>
                          <a:spcPct val="115000"/>
                        </a:lnSpc>
                        <a:spcBef>
                          <a:spcPts val="0"/>
                        </a:spcBef>
                        <a:spcAft>
                          <a:spcPts val="600"/>
                        </a:spcAft>
                      </a:pPr>
                      <a:r>
                        <a:rPr lang="en-US" sz="2000" b="0" dirty="0"/>
                        <a:t>61%</a:t>
                      </a:r>
                    </a:p>
                  </a:txBody>
                  <a:tcPr marL="68580" marR="68580" marT="0" marB="0" anchor="ctr"/>
                </a:tc>
                <a:extLst>
                  <a:ext uri="{0D108BD9-81ED-4DB2-BD59-A6C34878D82A}">
                    <a16:rowId xmlns:a16="http://schemas.microsoft.com/office/drawing/2014/main" val="2860008138"/>
                  </a:ext>
                </a:extLst>
              </a:tr>
              <a:tr h="544934">
                <a:tc>
                  <a:txBody>
                    <a:bodyPr/>
                    <a:lstStyle/>
                    <a:p>
                      <a:pPr marL="0" marR="0">
                        <a:lnSpc>
                          <a:spcPct val="115000"/>
                        </a:lnSpc>
                        <a:spcBef>
                          <a:spcPts val="0"/>
                        </a:spcBef>
                        <a:spcAft>
                          <a:spcPts val="600"/>
                        </a:spcAft>
                      </a:pPr>
                      <a:r>
                        <a:rPr lang="en-US" sz="2000" b="1" dirty="0"/>
                        <a:t>TOTAL</a:t>
                      </a:r>
                    </a:p>
                  </a:txBody>
                  <a:tcPr marL="68580" marR="68580" marT="0" marB="0" anchor="ctr">
                    <a:solidFill>
                      <a:schemeClr val="tx2">
                        <a:lumMod val="75000"/>
                        <a:alpha val="20000"/>
                      </a:schemeClr>
                    </a:solidFill>
                  </a:tcPr>
                </a:tc>
                <a:tc>
                  <a:txBody>
                    <a:bodyPr/>
                    <a:lstStyle/>
                    <a:p>
                      <a:pPr marL="0" marR="0" algn="ctr">
                        <a:lnSpc>
                          <a:spcPct val="115000"/>
                        </a:lnSpc>
                        <a:spcBef>
                          <a:spcPts val="0"/>
                        </a:spcBef>
                        <a:spcAft>
                          <a:spcPts val="600"/>
                        </a:spcAft>
                      </a:pPr>
                      <a:r>
                        <a:rPr lang="en-US" sz="2000" b="1" dirty="0"/>
                        <a:t>98 items</a:t>
                      </a:r>
                    </a:p>
                  </a:txBody>
                  <a:tcPr marL="68580" marR="68580" marT="0" marB="0" anchor="ctr">
                    <a:solidFill>
                      <a:schemeClr val="tx2">
                        <a:lumMod val="75000"/>
                        <a:alpha val="20000"/>
                      </a:schemeClr>
                    </a:solidFill>
                  </a:tcPr>
                </a:tc>
                <a:extLst>
                  <a:ext uri="{0D108BD9-81ED-4DB2-BD59-A6C34878D82A}">
                    <a16:rowId xmlns:a16="http://schemas.microsoft.com/office/drawing/2014/main" val="1457061395"/>
                  </a:ext>
                </a:extLst>
              </a:tr>
            </a:tbl>
          </a:graphicData>
        </a:graphic>
      </p:graphicFrame>
      <p:sp>
        <p:nvSpPr>
          <p:cNvPr id="29" name="Text Placeholder 28">
            <a:extLst>
              <a:ext uri="{FF2B5EF4-FFF2-40B4-BE49-F238E27FC236}">
                <a16:creationId xmlns:a16="http://schemas.microsoft.com/office/drawing/2014/main" id="{FB1E03DA-267E-A0BB-FE0E-86C923BD59BB}"/>
              </a:ext>
            </a:extLst>
          </p:cNvPr>
          <p:cNvSpPr>
            <a:spLocks noGrp="1"/>
          </p:cNvSpPr>
          <p:nvPr>
            <p:ph type="body" sz="quarter" idx="28"/>
          </p:nvPr>
        </p:nvSpPr>
        <p:spPr>
          <a:xfrm>
            <a:off x="685800" y="894587"/>
            <a:ext cx="10515600" cy="548640"/>
          </a:xfrm>
        </p:spPr>
        <p:txBody>
          <a:bodyPr/>
          <a:lstStyle/>
          <a:p>
            <a:r>
              <a:rPr lang="en-US" sz="2800" dirty="0"/>
              <a:t>Are the differences due to composition or survey mode differences?</a:t>
            </a:r>
          </a:p>
          <a:p>
            <a:endParaRPr lang="en-US" sz="2800" dirty="0"/>
          </a:p>
        </p:txBody>
      </p:sp>
    </p:spTree>
    <p:extLst>
      <p:ext uri="{BB962C8B-B14F-4D97-AF65-F5344CB8AC3E}">
        <p14:creationId xmlns:p14="http://schemas.microsoft.com/office/powerpoint/2010/main" val="543560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43C9-B71D-8A51-5E5C-488539343127}"/>
              </a:ext>
            </a:extLst>
          </p:cNvPr>
          <p:cNvSpPr>
            <a:spLocks noGrp="1"/>
          </p:cNvSpPr>
          <p:nvPr>
            <p:ph type="title"/>
          </p:nvPr>
        </p:nvSpPr>
        <p:spPr/>
        <p:txBody>
          <a:bodyPr/>
          <a:lstStyle/>
          <a:p>
            <a:r>
              <a:rPr lang="en-US" dirty="0"/>
              <a:t>Mode measurement effects IN PANELS: TAKE-AWAYS</a:t>
            </a:r>
          </a:p>
        </p:txBody>
      </p:sp>
      <p:sp>
        <p:nvSpPr>
          <p:cNvPr id="3" name="Text Placeholder 2">
            <a:extLst>
              <a:ext uri="{FF2B5EF4-FFF2-40B4-BE49-F238E27FC236}">
                <a16:creationId xmlns:a16="http://schemas.microsoft.com/office/drawing/2014/main" id="{59EAC06C-8646-5792-BF82-E5182A2BBEC4}"/>
              </a:ext>
            </a:extLst>
          </p:cNvPr>
          <p:cNvSpPr>
            <a:spLocks noGrp="1"/>
          </p:cNvSpPr>
          <p:nvPr>
            <p:ph type="body" sz="quarter" idx="28"/>
          </p:nvPr>
        </p:nvSpPr>
        <p:spPr/>
        <p:txBody>
          <a:bodyPr/>
          <a:lstStyle/>
          <a:p>
            <a:r>
              <a:rPr lang="en-US" dirty="0"/>
              <a:t>Any bias from mode measurement effects is small in comparison to the bias of not fully covering the non-Internet population</a:t>
            </a:r>
          </a:p>
        </p:txBody>
      </p:sp>
      <p:sp>
        <p:nvSpPr>
          <p:cNvPr id="4" name="Text Placeholder 3">
            <a:extLst>
              <a:ext uri="{FF2B5EF4-FFF2-40B4-BE49-F238E27FC236}">
                <a16:creationId xmlns:a16="http://schemas.microsoft.com/office/drawing/2014/main" id="{A2137FA4-E97A-846A-903A-B9B2D7366330}"/>
              </a:ext>
            </a:extLst>
          </p:cNvPr>
          <p:cNvSpPr>
            <a:spLocks noGrp="1"/>
          </p:cNvSpPr>
          <p:nvPr>
            <p:ph type="body" sz="quarter" idx="10"/>
          </p:nvPr>
        </p:nvSpPr>
        <p:spPr>
          <a:xfrm>
            <a:off x="685800" y="2310773"/>
            <a:ext cx="10131552" cy="3739924"/>
          </a:xfrm>
        </p:spPr>
        <p:txBody>
          <a:bodyPr/>
          <a:lstStyle/>
          <a:p>
            <a:r>
              <a:rPr lang="en-US" dirty="0"/>
              <a:t>Consistent results: Literature on mode effects and recent AmeriSpeak research </a:t>
            </a:r>
          </a:p>
          <a:p>
            <a:pPr>
              <a:spcBef>
                <a:spcPts val="300"/>
              </a:spcBef>
            </a:pPr>
            <a:r>
              <a:rPr lang="en-US" b="0" i="1" dirty="0"/>
              <a:t>(</a:t>
            </a:r>
            <a:r>
              <a:rPr lang="en-US" sz="1800" b="0" i="1" dirty="0">
                <a:effectLst/>
                <a:latin typeface="Arial" panose="020B0604020202020204" pitchFamily="34" charset="0"/>
                <a:ea typeface="Garamond" panose="02020404030301010803" pitchFamily="18" charset="0"/>
                <a:cs typeface="Times New Roman" panose="02020603050405020304" pitchFamily="18" charset="0"/>
              </a:rPr>
              <a:t>De Leeuw 2005, </a:t>
            </a:r>
            <a:r>
              <a:rPr lang="en-US" sz="1800" b="0" i="1" dirty="0">
                <a:latin typeface="Arial" panose="020B0604020202020204" pitchFamily="34" charset="0"/>
                <a:cs typeface="Times New Roman" panose="02020603050405020304" pitchFamily="18" charset="0"/>
              </a:rPr>
              <a:t>2018; Dillman et al. 2014; Medway and Fulton 2012; Messer and Dillman 2011) </a:t>
            </a:r>
          </a:p>
          <a:p>
            <a:r>
              <a:rPr lang="en-US" dirty="0"/>
              <a:t>Offering a mixed-mode design improves sample coverage and representativeness</a:t>
            </a:r>
          </a:p>
          <a:p>
            <a:pPr marL="342900" lvl="1" indent="-342900">
              <a:spcBef>
                <a:spcPts val="1200"/>
              </a:spcBef>
              <a:spcAft>
                <a:spcPts val="0"/>
              </a:spcAft>
            </a:pPr>
            <a:r>
              <a:rPr lang="en-US" sz="2000" dirty="0">
                <a:latin typeface="+mj-lt"/>
                <a:ea typeface="Roboto Light" panose="02000000000000000000" pitchFamily="2" charset="0"/>
              </a:rPr>
              <a:t>Those who choose to complete a survey in one mode (phone) are very different than those who choose to complete the survey in another mode (web) </a:t>
            </a:r>
          </a:p>
          <a:p>
            <a:r>
              <a:rPr lang="en-US" dirty="0"/>
              <a:t>Be aware of potential mode effects when designing questionnaire</a:t>
            </a:r>
          </a:p>
          <a:p>
            <a:pPr marL="342900" lvl="1" indent="-342900">
              <a:spcBef>
                <a:spcPts val="1200"/>
              </a:spcBef>
              <a:spcAft>
                <a:spcPts val="0"/>
              </a:spcAft>
            </a:pPr>
            <a:r>
              <a:rPr lang="en-US" sz="2000" dirty="0">
                <a:latin typeface="+mj-lt"/>
                <a:ea typeface="Roboto Light" panose="02000000000000000000" pitchFamily="2" charset="0"/>
              </a:rPr>
              <a:t>Limit questions prone to social desirability bias</a:t>
            </a:r>
          </a:p>
          <a:p>
            <a:endParaRPr lang="en-US" dirty="0"/>
          </a:p>
        </p:txBody>
      </p:sp>
    </p:spTree>
    <p:extLst>
      <p:ext uri="{BB962C8B-B14F-4D97-AF65-F5344CB8AC3E}">
        <p14:creationId xmlns:p14="http://schemas.microsoft.com/office/powerpoint/2010/main" val="3115426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Light"/>
                <a:ea typeface="Roboto Light"/>
                <a:cs typeface="Roboto Light"/>
              </a:rPr>
              <a:t>Panel conditioning </a:t>
            </a:r>
            <a:endParaRPr lang="en-US"/>
          </a:p>
        </p:txBody>
      </p:sp>
    </p:spTree>
    <p:extLst>
      <p:ext uri="{BB962C8B-B14F-4D97-AF65-F5344CB8AC3E}">
        <p14:creationId xmlns:p14="http://schemas.microsoft.com/office/powerpoint/2010/main" val="3742117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1A1A2-E2A4-494C-8BDF-F00E7BA4806D}"/>
              </a:ext>
            </a:extLst>
          </p:cNvPr>
          <p:cNvSpPr>
            <a:spLocks noGrp="1"/>
          </p:cNvSpPr>
          <p:nvPr>
            <p:ph type="title"/>
          </p:nvPr>
        </p:nvSpPr>
        <p:spPr>
          <a:xfrm>
            <a:off x="685800" y="0"/>
            <a:ext cx="8503920" cy="548640"/>
          </a:xfrm>
        </p:spPr>
        <p:txBody>
          <a:bodyPr/>
          <a:lstStyle/>
          <a:p>
            <a:r>
              <a:rPr lang="en-US" sz="1200">
                <a:latin typeface="Roboto" panose="02000000000000000000" pitchFamily="2" charset="0"/>
                <a:ea typeface="Roboto" panose="02000000000000000000" pitchFamily="2" charset="0"/>
              </a:rPr>
              <a:t>Panel Conditioning </a:t>
            </a:r>
            <a:endParaRPr lang="en-US" b="1"/>
          </a:p>
        </p:txBody>
      </p:sp>
      <p:sp>
        <p:nvSpPr>
          <p:cNvPr id="12" name="Text Placeholder 4">
            <a:extLst>
              <a:ext uri="{FF2B5EF4-FFF2-40B4-BE49-F238E27FC236}">
                <a16:creationId xmlns:a16="http://schemas.microsoft.com/office/drawing/2014/main" id="{71CEF367-86FE-49CD-A417-B8177F0A745D}"/>
              </a:ext>
            </a:extLst>
          </p:cNvPr>
          <p:cNvSpPr txBox="1">
            <a:spLocks/>
          </p:cNvSpPr>
          <p:nvPr/>
        </p:nvSpPr>
        <p:spPr>
          <a:xfrm>
            <a:off x="685800" y="984890"/>
            <a:ext cx="10483456" cy="9683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kern="1200">
                <a:solidFill>
                  <a:schemeClr val="tx1"/>
                </a:solidFill>
                <a:latin typeface="Roboto Light" pitchFamily="2" charset="0"/>
                <a:ea typeface="Roboto Light"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atin typeface="Roboto Light"/>
                <a:ea typeface="Roboto Light"/>
                <a:cs typeface="Roboto Light"/>
              </a:rPr>
              <a:t>Panel conditioning is the change in a person’s survey responses that is influenced by their panel tenure and panel experiences </a:t>
            </a:r>
            <a:endParaRPr lang="en-US"/>
          </a:p>
        </p:txBody>
      </p:sp>
      <p:sp>
        <p:nvSpPr>
          <p:cNvPr id="13" name="Text Placeholder 7">
            <a:extLst>
              <a:ext uri="{FF2B5EF4-FFF2-40B4-BE49-F238E27FC236}">
                <a16:creationId xmlns:a16="http://schemas.microsoft.com/office/drawing/2014/main" id="{D892E7F2-E6CF-4F52-B34F-713D2929D5E6}"/>
              </a:ext>
            </a:extLst>
          </p:cNvPr>
          <p:cNvSpPr txBox="1">
            <a:spLocks/>
          </p:cNvSpPr>
          <p:nvPr/>
        </p:nvSpPr>
        <p:spPr>
          <a:xfrm>
            <a:off x="685800" y="1953265"/>
            <a:ext cx="9724157" cy="4187815"/>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1" indent="-342900" fontAlgn="auto">
              <a:lnSpc>
                <a:spcPct val="100000"/>
              </a:lnSpc>
              <a:spcBef>
                <a:spcPts val="1200"/>
              </a:spcBef>
              <a:spcAft>
                <a:spcPts val="600"/>
              </a:spcAft>
              <a:buClrTx/>
              <a:buSzPct val="100000"/>
              <a:tabLst/>
              <a:defRPr/>
            </a:pPr>
            <a:r>
              <a:rPr lang="en-US" sz="2000" dirty="0">
                <a:latin typeface="+mj-lt"/>
                <a:ea typeface="Roboto Light"/>
                <a:cs typeface="Roboto"/>
              </a:rPr>
              <a:t>Examples of panel conditioning effects</a:t>
            </a:r>
            <a:endParaRPr lang="en-US" dirty="0">
              <a:ea typeface="Roboto Light"/>
              <a:cs typeface="Roboto"/>
            </a:endParaRPr>
          </a:p>
          <a:p>
            <a:pPr marL="796925"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EC712E"/>
                </a:solidFill>
                <a:effectLst/>
                <a:uLnTx/>
                <a:uFillTx/>
                <a:latin typeface="+mj-lt"/>
                <a:ea typeface="+mn-ea"/>
                <a:cs typeface="+mn-cs"/>
              </a:rPr>
              <a:t>Improve quality: </a:t>
            </a:r>
            <a:r>
              <a:rPr kumimoji="0" lang="en-US" sz="1800" b="0" i="0" u="none" strike="noStrike" kern="1200" cap="none" spc="0" normalizeH="0" baseline="0" noProof="0" dirty="0">
                <a:ln>
                  <a:noFill/>
                </a:ln>
                <a:solidFill>
                  <a:sysClr val="windowText" lastClr="000000"/>
                </a:solidFill>
                <a:effectLst/>
                <a:uLnTx/>
                <a:uFillTx/>
                <a:latin typeface="+mj-lt"/>
                <a:ea typeface="+mn-ea"/>
                <a:cs typeface="+mn-cs"/>
              </a:rPr>
              <a:t>As their panel tenure increases panelists may be more willing to offer an opinion, </a:t>
            </a:r>
            <a:r>
              <a:rPr kumimoji="0" lang="en-US" sz="1800" b="0" i="0" u="sng" strike="noStrike" kern="1200" cap="none" spc="0" normalizeH="0" baseline="0" noProof="0" dirty="0">
                <a:ln>
                  <a:noFill/>
                </a:ln>
                <a:solidFill>
                  <a:sysClr val="windowText" lastClr="000000"/>
                </a:solidFill>
                <a:effectLst/>
                <a:uLnTx/>
                <a:uFillTx/>
                <a:latin typeface="+mj-lt"/>
                <a:ea typeface="+mn-ea"/>
                <a:cs typeface="+mn-cs"/>
              </a:rPr>
              <a:t>reducing no opinion and DK survey responses</a:t>
            </a:r>
            <a:endParaRPr kumimoji="0" lang="en-US" sz="1800" b="0" i="0" u="none" strike="noStrike" kern="1200" cap="none" spc="0" normalizeH="0" baseline="0" noProof="0" dirty="0">
              <a:ln>
                <a:noFill/>
              </a:ln>
              <a:solidFill>
                <a:sysClr val="windowText" lastClr="000000"/>
              </a:solidFill>
              <a:effectLst/>
              <a:uLnTx/>
              <a:uFillTx/>
              <a:latin typeface="+mj-lt"/>
              <a:ea typeface="+mn-ea"/>
              <a:cs typeface="+mn-cs"/>
            </a:endParaRPr>
          </a:p>
          <a:p>
            <a:pPr marL="796925" marR="0" lvl="2"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solidFill>
                  <a:srgbClr val="EC712E"/>
                </a:solidFill>
                <a:effectLst/>
                <a:uLnTx/>
                <a:uFillTx/>
                <a:latin typeface="+mj-lt"/>
                <a:ea typeface="+mn-ea"/>
                <a:cs typeface="+mn-cs"/>
              </a:rPr>
              <a:t>Degrade quality: </a:t>
            </a:r>
            <a:r>
              <a:rPr kumimoji="0" lang="en-US" sz="1800" b="0" i="0" u="none" strike="noStrike" kern="1200" cap="none" spc="0" normalizeH="0" baseline="0" noProof="0" dirty="0">
                <a:ln>
                  <a:noFill/>
                </a:ln>
                <a:solidFill>
                  <a:sysClr val="windowText" lastClr="000000"/>
                </a:solidFill>
                <a:effectLst/>
                <a:uLnTx/>
                <a:uFillTx/>
                <a:latin typeface="+mj-lt"/>
                <a:ea typeface="+mn-ea"/>
                <a:cs typeface="+mn-cs"/>
              </a:rPr>
              <a:t>More tenured Panelists learn to take surveys more quickly by </a:t>
            </a:r>
            <a:r>
              <a:rPr kumimoji="0" lang="en-US" sz="1800" b="0" i="0" u="sng" strike="noStrike" kern="1200" cap="none" spc="0" normalizeH="0" baseline="0" noProof="0" dirty="0">
                <a:ln>
                  <a:noFill/>
                </a:ln>
                <a:solidFill>
                  <a:sysClr val="windowText" lastClr="000000"/>
                </a:solidFill>
                <a:effectLst/>
                <a:uLnTx/>
                <a:uFillTx/>
                <a:latin typeface="+mj-lt"/>
                <a:ea typeface="+mn-ea"/>
                <a:cs typeface="+mn-cs"/>
              </a:rPr>
              <a:t>refusing to answer survey questions </a:t>
            </a:r>
            <a:r>
              <a:rPr kumimoji="0" lang="en-US" sz="1800" b="0" i="0" u="none" strike="noStrike" kern="1200" cap="none" spc="0" normalizeH="0" baseline="0" noProof="0" dirty="0">
                <a:ln>
                  <a:noFill/>
                </a:ln>
                <a:solidFill>
                  <a:sysClr val="windowText" lastClr="000000"/>
                </a:solidFill>
                <a:effectLst/>
                <a:uLnTx/>
                <a:uFillTx/>
                <a:latin typeface="+mj-lt"/>
                <a:ea typeface="+mn-ea"/>
                <a:cs typeface="+mn-cs"/>
              </a:rPr>
              <a:t>more often than less tenured panelists</a:t>
            </a:r>
          </a:p>
          <a:p>
            <a:pPr marL="342900" lvl="1" indent="-342900">
              <a:lnSpc>
                <a:spcPct val="100000"/>
              </a:lnSpc>
              <a:spcBef>
                <a:spcPts val="1200"/>
              </a:spcBef>
              <a:spcAft>
                <a:spcPts val="600"/>
              </a:spcAft>
              <a:buSzPct val="100000"/>
              <a:defRPr/>
            </a:pPr>
            <a:r>
              <a:rPr lang="en-US" sz="2000" dirty="0">
                <a:latin typeface="+mj-lt"/>
                <a:ea typeface="Roboto Light" panose="02000000000000000000" pitchFamily="2" charset="0"/>
                <a:cs typeface="Roboto" pitchFamily="2" charset="0"/>
              </a:rPr>
              <a:t>Positive or negative influences on repeated measures </a:t>
            </a:r>
          </a:p>
          <a:p>
            <a:pPr marL="796925" lvl="2" indent="-285750">
              <a:defRPr/>
            </a:pPr>
            <a:r>
              <a:rPr lang="en-US" sz="1800" b="1" i="1" dirty="0">
                <a:solidFill>
                  <a:srgbClr val="EC712E"/>
                </a:solidFill>
              </a:rPr>
              <a:t>Improve quality: </a:t>
            </a:r>
            <a:r>
              <a:rPr lang="en-US" sz="1800" dirty="0">
                <a:solidFill>
                  <a:sysClr val="windowText" lastClr="000000"/>
                </a:solidFill>
                <a:latin typeface="+mj-lt"/>
              </a:rPr>
              <a:t>when respondents have the time to think about the inquired topic</a:t>
            </a:r>
          </a:p>
          <a:p>
            <a:pPr marL="796925" lvl="2" indent="-285750">
              <a:defRPr/>
            </a:pPr>
            <a:r>
              <a:rPr lang="en-US" sz="1800" b="1" i="1" dirty="0">
                <a:solidFill>
                  <a:srgbClr val="EC712E"/>
                </a:solidFill>
              </a:rPr>
              <a:t>Degrade quality: </a:t>
            </a:r>
            <a:r>
              <a:rPr lang="en-US" sz="1800" dirty="0">
                <a:solidFill>
                  <a:sysClr val="windowText" lastClr="000000"/>
                </a:solidFill>
                <a:latin typeface="+mj-lt"/>
              </a:rPr>
              <a:t>when the panelists change their true attitudes and behaviors due to exposure to the topic in past surveys </a:t>
            </a:r>
          </a:p>
        </p:txBody>
      </p:sp>
    </p:spTree>
    <p:extLst>
      <p:ext uri="{BB962C8B-B14F-4D97-AF65-F5344CB8AC3E}">
        <p14:creationId xmlns:p14="http://schemas.microsoft.com/office/powerpoint/2010/main" val="97062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1A1A2-E2A4-494C-8BDF-F00E7BA4806D}"/>
              </a:ext>
            </a:extLst>
          </p:cNvPr>
          <p:cNvSpPr>
            <a:spLocks noGrp="1"/>
          </p:cNvSpPr>
          <p:nvPr>
            <p:ph type="title"/>
          </p:nvPr>
        </p:nvSpPr>
        <p:spPr>
          <a:xfrm>
            <a:off x="685800" y="0"/>
            <a:ext cx="8503920" cy="548640"/>
          </a:xfrm>
        </p:spPr>
        <p:txBody>
          <a:bodyPr/>
          <a:lstStyle/>
          <a:p>
            <a:r>
              <a:rPr lang="en-US" sz="1200">
                <a:latin typeface="Roboto" panose="02000000000000000000" pitchFamily="2" charset="0"/>
                <a:ea typeface="Roboto" panose="02000000000000000000" pitchFamily="2" charset="0"/>
              </a:rPr>
              <a:t>Research CONSTRUCTS:  </a:t>
            </a:r>
            <a:r>
              <a:rPr lang="en-US" sz="1200" b="1">
                <a:latin typeface="Roboto" panose="02000000000000000000" pitchFamily="2" charset="0"/>
                <a:ea typeface="Roboto" panose="02000000000000000000" pitchFamily="2" charset="0"/>
              </a:rPr>
              <a:t>Research questions</a:t>
            </a:r>
            <a:endParaRPr lang="en-US" b="1"/>
          </a:p>
        </p:txBody>
      </p:sp>
      <p:sp>
        <p:nvSpPr>
          <p:cNvPr id="12" name="Text Placeholder 4">
            <a:extLst>
              <a:ext uri="{FF2B5EF4-FFF2-40B4-BE49-F238E27FC236}">
                <a16:creationId xmlns:a16="http://schemas.microsoft.com/office/drawing/2014/main" id="{71CEF367-86FE-49CD-A417-B8177F0A745D}"/>
              </a:ext>
            </a:extLst>
          </p:cNvPr>
          <p:cNvSpPr txBox="1">
            <a:spLocks/>
          </p:cNvSpPr>
          <p:nvPr/>
        </p:nvSpPr>
        <p:spPr>
          <a:xfrm>
            <a:off x="578520" y="1071425"/>
            <a:ext cx="10483456" cy="6338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kern="1200">
                <a:solidFill>
                  <a:schemeClr val="tx1"/>
                </a:solidFill>
                <a:latin typeface="Roboto Light" pitchFamily="2" charset="0"/>
                <a:ea typeface="Roboto Light"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D7D31"/>
              </a:buClr>
              <a:buNone/>
              <a:defRPr/>
            </a:pPr>
            <a:r>
              <a:rPr lang="en-US">
                <a:latin typeface="Roboto Light"/>
                <a:ea typeface="Roboto Light"/>
                <a:cs typeface="Roboto Light"/>
              </a:rPr>
              <a:t>Does Panel Tenure Matter? Recent </a:t>
            </a:r>
            <a:r>
              <a:rPr lang="en-US" err="1">
                <a:latin typeface="Roboto Light"/>
                <a:ea typeface="Roboto Light"/>
                <a:cs typeface="Roboto Light"/>
              </a:rPr>
              <a:t>AmeriSpeak</a:t>
            </a:r>
            <a:r>
              <a:rPr lang="en-US">
                <a:latin typeface="Roboto Light"/>
                <a:ea typeface="Roboto Light"/>
                <a:cs typeface="Roboto Light"/>
              </a:rPr>
              <a:t> Research</a:t>
            </a:r>
            <a:endParaRPr kumimoji="0" lang="en-US" sz="2600" b="0" i="0" u="none" strike="noStrike" kern="1200" cap="none" spc="0" normalizeH="0" baseline="0" noProof="0" err="1">
              <a:ln>
                <a:noFill/>
              </a:ln>
              <a:solidFill>
                <a:sysClr val="windowText" lastClr="000000"/>
              </a:solidFill>
              <a:effectLst/>
              <a:uLnTx/>
              <a:uFillTx/>
              <a:latin typeface="Roboto Light" pitchFamily="2" charset="0"/>
              <a:ea typeface="Roboto Light" pitchFamily="2" charset="0"/>
              <a:cs typeface="+mn-cs"/>
            </a:endParaRPr>
          </a:p>
        </p:txBody>
      </p:sp>
      <p:sp>
        <p:nvSpPr>
          <p:cNvPr id="7" name="Text Placeholder 7">
            <a:extLst>
              <a:ext uri="{FF2B5EF4-FFF2-40B4-BE49-F238E27FC236}">
                <a16:creationId xmlns:a16="http://schemas.microsoft.com/office/drawing/2014/main" id="{30E8AB2B-1C9A-418A-BB13-78FD1E8E93F0}"/>
              </a:ext>
            </a:extLst>
          </p:cNvPr>
          <p:cNvSpPr txBox="1">
            <a:spLocks/>
          </p:cNvSpPr>
          <p:nvPr/>
        </p:nvSpPr>
        <p:spPr>
          <a:xfrm>
            <a:off x="685800" y="1894202"/>
            <a:ext cx="10011507" cy="5471273"/>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kern="1200">
                <a:solidFill>
                  <a:schemeClr val="tx1"/>
                </a:solidFill>
                <a:latin typeface="Roboto Light" pitchFamily="2" charset="0"/>
                <a:ea typeface="Roboto Light"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1200"/>
              </a:spcAft>
              <a:buClrTx/>
              <a:buSzTx/>
              <a:buFont typeface="+mj-lt"/>
              <a:buAutoNum type="arabicPeriod"/>
              <a:tabLst/>
              <a:defRPr/>
            </a:pPr>
            <a:r>
              <a:rPr lang="en-US" sz="2000">
                <a:latin typeface="+mj-lt"/>
                <a:ea typeface="Roboto Light"/>
              </a:rPr>
              <a:t>Willingness</a:t>
            </a:r>
            <a:r>
              <a:rPr kumimoji="0" lang="en-US" sz="2000" b="0" i="0" u="none" strike="noStrike" kern="1200" cap="none" spc="0" normalizeH="0" baseline="0" noProof="0">
                <a:ln>
                  <a:noFill/>
                </a:ln>
                <a:effectLst/>
                <a:uLnTx/>
                <a:uFillTx/>
                <a:latin typeface="+mj-lt"/>
                <a:ea typeface="Roboto Light"/>
                <a:cs typeface="+mn-cs"/>
              </a:rPr>
              <a:t> of offering an opinion</a:t>
            </a:r>
            <a:r>
              <a:rPr lang="en-US" sz="2000">
                <a:latin typeface="+mj-lt"/>
                <a:ea typeface="Roboto Light"/>
              </a:rPr>
              <a:t>?</a:t>
            </a:r>
            <a:endParaRPr lang="en-US" sz="2000" b="0" i="0" u="none" strike="noStrike" kern="1200" cap="none" spc="0" normalizeH="0" baseline="0" noProof="0">
              <a:ln>
                <a:noFill/>
              </a:ln>
              <a:effectLst/>
              <a:uLnTx/>
              <a:uFillTx/>
              <a:latin typeface="+mj-lt"/>
              <a:ea typeface="Roboto Light"/>
              <a:cs typeface="Roboto"/>
            </a:endParaRPr>
          </a:p>
          <a:p>
            <a:pPr marL="342900" marR="0" lvl="0" indent="-342900" algn="l" defTabSz="914400" rtl="0" eaLnBrk="1" fontAlgn="auto" latinLnBrk="0" hangingPunct="1">
              <a:lnSpc>
                <a:spcPct val="90000"/>
              </a:lnSpc>
              <a:spcBef>
                <a:spcPts val="1200"/>
              </a:spcBef>
              <a:spcAft>
                <a:spcPts val="1200"/>
              </a:spcAft>
              <a:buClrTx/>
              <a:buSzTx/>
              <a:buFont typeface="+mj-lt"/>
              <a:buAutoNum type="arabicPeriod"/>
              <a:tabLst/>
              <a:defRPr/>
            </a:pPr>
            <a:r>
              <a:rPr lang="en-US" sz="2000">
                <a:latin typeface="+mj-lt"/>
                <a:ea typeface="Roboto Light"/>
              </a:rPr>
              <a:t>Become</a:t>
            </a:r>
            <a:r>
              <a:rPr kumimoji="0" lang="en-US" sz="2000" b="0" i="0" u="none" strike="noStrike" kern="1200" cap="none" spc="0" normalizeH="0" baseline="0" noProof="0">
                <a:ln>
                  <a:noFill/>
                </a:ln>
                <a:effectLst/>
                <a:uLnTx/>
                <a:uFillTx/>
                <a:latin typeface="+mj-lt"/>
                <a:ea typeface="Roboto Light"/>
                <a:cs typeface="+mn-cs"/>
              </a:rPr>
              <a:t> more knowledgeable and interested?</a:t>
            </a:r>
            <a:endParaRPr lang="en-US" sz="2000" b="0" i="0" u="none" strike="noStrike" kern="1200" cap="none" spc="0" normalizeH="0" baseline="0" noProof="0">
              <a:ln>
                <a:noFill/>
              </a:ln>
              <a:effectLst/>
              <a:uLnTx/>
              <a:uFillTx/>
              <a:latin typeface="+mj-lt"/>
              <a:ea typeface="Roboto Light"/>
              <a:cs typeface="Roboto"/>
            </a:endParaRPr>
          </a:p>
          <a:p>
            <a:pPr marL="342900" marR="0" lvl="0" indent="-342900" algn="l" defTabSz="914400" rtl="0" eaLnBrk="1" fontAlgn="auto" latinLnBrk="0" hangingPunct="1">
              <a:lnSpc>
                <a:spcPct val="90000"/>
              </a:lnSpc>
              <a:spcBef>
                <a:spcPts val="1200"/>
              </a:spcBef>
              <a:spcAft>
                <a:spcPts val="1200"/>
              </a:spcAft>
              <a:buClrTx/>
              <a:buSzTx/>
              <a:buFont typeface="+mj-lt"/>
              <a:buAutoNum type="arabicPeriod"/>
              <a:tabLst/>
              <a:defRPr/>
            </a:pPr>
            <a:r>
              <a:rPr lang="en-US" sz="2000">
                <a:latin typeface="+mj-lt"/>
                <a:ea typeface="Roboto Light"/>
              </a:rPr>
              <a:t>Provide</a:t>
            </a:r>
            <a:r>
              <a:rPr kumimoji="0" lang="en-US" sz="2000" b="0" i="0" u="none" strike="noStrike" kern="1200" cap="none" spc="0" normalizeH="0" baseline="0" noProof="0">
                <a:ln>
                  <a:noFill/>
                </a:ln>
                <a:effectLst/>
                <a:uLnTx/>
                <a:uFillTx/>
                <a:latin typeface="+mj-lt"/>
                <a:ea typeface="Roboto Light"/>
                <a:cs typeface="+mn-cs"/>
              </a:rPr>
              <a:t> more extreme responses to attitudinal questions</a:t>
            </a:r>
            <a:r>
              <a:rPr lang="en-US" sz="2000">
                <a:latin typeface="+mj-lt"/>
                <a:ea typeface="Roboto Light"/>
              </a:rPr>
              <a:t>?</a:t>
            </a:r>
            <a:endParaRPr lang="en-US" sz="2000" b="0" i="0" u="none" strike="noStrike" kern="1200" cap="none" spc="0" normalizeH="0" baseline="0" noProof="0">
              <a:ln>
                <a:noFill/>
              </a:ln>
              <a:effectLst/>
              <a:uLnTx/>
              <a:uFillTx/>
              <a:latin typeface="+mj-lt"/>
              <a:ea typeface="Roboto Light"/>
              <a:cs typeface="Roboto"/>
            </a:endParaRPr>
          </a:p>
          <a:p>
            <a:pPr marL="342900" indent="-342900">
              <a:spcBef>
                <a:spcPts val="1200"/>
              </a:spcBef>
              <a:spcAft>
                <a:spcPts val="1200"/>
              </a:spcAft>
              <a:buFont typeface="+mj-lt"/>
              <a:buAutoNum type="arabicPeriod"/>
              <a:defRPr/>
            </a:pPr>
            <a:r>
              <a:rPr lang="en-US" sz="2000">
                <a:latin typeface="+mj-lt"/>
                <a:ea typeface="Roboto Light"/>
              </a:rPr>
              <a:t>Provide</a:t>
            </a:r>
            <a:r>
              <a:rPr kumimoji="0" lang="en-US" sz="2000" b="0" i="0" u="none" strike="noStrike" kern="1200" cap="none" spc="0" normalizeH="0" baseline="0" noProof="0">
                <a:ln>
                  <a:noFill/>
                </a:ln>
                <a:effectLst/>
                <a:uLnTx/>
                <a:uFillTx/>
                <a:latin typeface="+mj-lt"/>
                <a:ea typeface="Roboto Light"/>
                <a:cs typeface="+mn-cs"/>
              </a:rPr>
              <a:t> more moderate and/or no opinion responses?</a:t>
            </a:r>
            <a:r>
              <a:rPr lang="en-US" sz="2000">
                <a:latin typeface="+mj-lt"/>
                <a:ea typeface="Roboto Light"/>
              </a:rPr>
              <a:t> </a:t>
            </a:r>
            <a:endParaRPr lang="en-US" sz="2000" b="0" i="0" u="none" strike="noStrike" kern="1200" cap="none" spc="0" normalizeH="0" baseline="0" noProof="0">
              <a:ln>
                <a:noFill/>
              </a:ln>
              <a:effectLst/>
              <a:uLnTx/>
              <a:uFillTx/>
              <a:latin typeface="+mj-lt"/>
              <a:ea typeface="Roboto Light" pitchFamily="2" charset="0"/>
              <a:cs typeface="Roboto"/>
            </a:endParaRPr>
          </a:p>
          <a:p>
            <a:pPr marL="342900" indent="-342900">
              <a:spcBef>
                <a:spcPts val="1200"/>
              </a:spcBef>
              <a:spcAft>
                <a:spcPts val="1200"/>
              </a:spcAft>
              <a:buFont typeface="+mj-lt"/>
              <a:buAutoNum type="arabicPeriod"/>
              <a:defRPr/>
            </a:pPr>
            <a:r>
              <a:rPr lang="en-US" sz="2000">
                <a:latin typeface="+mj-lt"/>
                <a:ea typeface="Roboto Light"/>
              </a:rPr>
              <a:t>Provide</a:t>
            </a:r>
            <a:r>
              <a:rPr kumimoji="0" lang="en-US" sz="2000" b="0" i="0" u="none" strike="noStrike" kern="1200" cap="none" spc="0" normalizeH="0" baseline="0" noProof="0">
                <a:ln>
                  <a:noFill/>
                </a:ln>
                <a:effectLst/>
                <a:uLnTx/>
                <a:uFillTx/>
                <a:latin typeface="+mj-lt"/>
                <a:ea typeface="Roboto Light"/>
                <a:cs typeface="+mn-cs"/>
              </a:rPr>
              <a:t> more or less item non-response, speeding, and satisficing?</a:t>
            </a:r>
            <a:r>
              <a:rPr lang="en-US" sz="2000">
                <a:latin typeface="+mj-lt"/>
                <a:ea typeface="Roboto Light"/>
              </a:rPr>
              <a:t> </a:t>
            </a:r>
            <a:endParaRPr lang="en-US" sz="2000" b="0" i="0" u="none" strike="noStrike" kern="1200" cap="none" spc="0" normalizeH="0" baseline="0" noProof="0">
              <a:ln>
                <a:noFill/>
              </a:ln>
              <a:effectLst/>
              <a:uLnTx/>
              <a:uFillTx/>
              <a:latin typeface="+mj-lt"/>
              <a:ea typeface="Roboto Light" pitchFamily="2" charset="0"/>
              <a:cs typeface="Roboto"/>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sysClr val="windowText" lastClr="000000"/>
              </a:solidFill>
              <a:effectLst/>
              <a:uLnTx/>
              <a:uFillTx/>
              <a:latin typeface="Roboto Light" pitchFamily="2" charset="0"/>
              <a:ea typeface="Roboto Light" pitchFamily="2" charset="0"/>
              <a:cs typeface="+mn-cs"/>
            </a:endParaRPr>
          </a:p>
        </p:txBody>
      </p:sp>
    </p:spTree>
    <p:extLst>
      <p:ext uri="{BB962C8B-B14F-4D97-AF65-F5344CB8AC3E}">
        <p14:creationId xmlns:p14="http://schemas.microsoft.com/office/powerpoint/2010/main" val="428365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1A1A2-E2A4-494C-8BDF-F00E7BA4806D}"/>
              </a:ext>
            </a:extLst>
          </p:cNvPr>
          <p:cNvSpPr>
            <a:spLocks noGrp="1"/>
          </p:cNvSpPr>
          <p:nvPr>
            <p:ph type="title"/>
          </p:nvPr>
        </p:nvSpPr>
        <p:spPr>
          <a:xfrm>
            <a:off x="685800" y="0"/>
            <a:ext cx="8503920" cy="548640"/>
          </a:xfrm>
        </p:spPr>
        <p:txBody>
          <a:bodyPr/>
          <a:lstStyle/>
          <a:p>
            <a:r>
              <a:rPr lang="en-US" sz="1200">
                <a:latin typeface="Roboto" panose="02000000000000000000" pitchFamily="2" charset="0"/>
                <a:ea typeface="Roboto" panose="02000000000000000000" pitchFamily="2" charset="0"/>
              </a:rPr>
              <a:t>summary: </a:t>
            </a:r>
            <a:r>
              <a:rPr lang="en-US" b="1">
                <a:latin typeface="Roboto" panose="02000000000000000000" pitchFamily="2" charset="0"/>
                <a:ea typeface="Roboto" panose="02000000000000000000" pitchFamily="2" charset="0"/>
              </a:rPr>
              <a:t>conditioning </a:t>
            </a:r>
            <a:r>
              <a:rPr lang="en-US" sz="1200" b="1">
                <a:latin typeface="Roboto" panose="02000000000000000000" pitchFamily="2" charset="0"/>
                <a:ea typeface="Roboto" panose="02000000000000000000" pitchFamily="2" charset="0"/>
              </a:rPr>
              <a:t>Constructs 1-5</a:t>
            </a:r>
            <a:endParaRPr lang="en-US" b="1"/>
          </a:p>
        </p:txBody>
      </p:sp>
      <p:sp>
        <p:nvSpPr>
          <p:cNvPr id="8" name="Text Placeholder 2">
            <a:extLst>
              <a:ext uri="{FF2B5EF4-FFF2-40B4-BE49-F238E27FC236}">
                <a16:creationId xmlns:a16="http://schemas.microsoft.com/office/drawing/2014/main" id="{114881D7-C07A-4698-A5BA-1BE2B252EB48}"/>
              </a:ext>
            </a:extLst>
          </p:cNvPr>
          <p:cNvSpPr txBox="1">
            <a:spLocks/>
          </p:cNvSpPr>
          <p:nvPr/>
        </p:nvSpPr>
        <p:spPr>
          <a:xfrm>
            <a:off x="685800" y="1060231"/>
            <a:ext cx="11014643" cy="8651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kern="1200">
                <a:solidFill>
                  <a:schemeClr val="tx1"/>
                </a:solidFill>
                <a:latin typeface="Roboto Light" pitchFamily="2" charset="0"/>
                <a:ea typeface="Roboto Light"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D7D31"/>
              </a:buClr>
              <a:buNone/>
              <a:defRPr/>
            </a:pPr>
            <a:r>
              <a:rPr lang="en-US" sz="2400" dirty="0">
                <a:latin typeface="Roboto Light"/>
                <a:ea typeface="Roboto Light"/>
                <a:cs typeface="Roboto Light"/>
              </a:rPr>
              <a:t>Results </a:t>
            </a:r>
            <a:r>
              <a:rPr kumimoji="0" lang="en-US" sz="2400" b="0" i="0" u="none" strike="noStrike" kern="1200" cap="none" spc="0" normalizeH="0" baseline="0" noProof="0" dirty="0">
                <a:ln>
                  <a:noFill/>
                </a:ln>
                <a:effectLst/>
                <a:uLnTx/>
                <a:uFillTx/>
                <a:latin typeface="Roboto Light"/>
                <a:ea typeface="Roboto Light"/>
                <a:cs typeface="Roboto Light"/>
              </a:rPr>
              <a:t>in</a:t>
            </a:r>
            <a:r>
              <a:rPr lang="en-US" sz="2400" dirty="0">
                <a:latin typeface="Roboto Light"/>
                <a:ea typeface="Roboto Light"/>
                <a:cs typeface="Roboto Light"/>
              </a:rPr>
              <a:t> Literature and Recent AmeriSpeak Research Consistent: Generally Weak to Null Effects</a:t>
            </a:r>
            <a:endParaRPr lang="en-US" sz="2400" b="0" i="0" u="none" strike="noStrike" kern="1200" cap="none" spc="0" normalizeH="0" baseline="0" noProof="0" dirty="0">
              <a:ln>
                <a:noFill/>
              </a:ln>
              <a:effectLst/>
              <a:uLnTx/>
              <a:uFillTx/>
              <a:latin typeface="Roboto Light" pitchFamily="2" charset="0"/>
              <a:ea typeface="Roboto Light" pitchFamily="2" charset="0"/>
              <a:cs typeface="Roboto Light"/>
            </a:endParaRPr>
          </a:p>
        </p:txBody>
      </p:sp>
      <p:sp>
        <p:nvSpPr>
          <p:cNvPr id="12" name="Text Placeholder 3">
            <a:extLst>
              <a:ext uri="{FF2B5EF4-FFF2-40B4-BE49-F238E27FC236}">
                <a16:creationId xmlns:a16="http://schemas.microsoft.com/office/drawing/2014/main" id="{274D080D-D32A-4790-8936-F41B99CF78B9}"/>
              </a:ext>
            </a:extLst>
          </p:cNvPr>
          <p:cNvSpPr txBox="1">
            <a:spLocks/>
          </p:cNvSpPr>
          <p:nvPr/>
        </p:nvSpPr>
        <p:spPr>
          <a:xfrm>
            <a:off x="685800" y="2218165"/>
            <a:ext cx="11084982" cy="40612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ED7D31"/>
              </a:buClr>
              <a:buSzTx/>
              <a:tabLst/>
              <a:defRPr/>
            </a:pPr>
            <a:r>
              <a:rPr kumimoji="0" lang="en-US" sz="1800" b="1" i="0" u="none" strike="noStrike" kern="1200" cap="none" spc="0" normalizeH="0" baseline="0" noProof="0" dirty="0">
                <a:ln>
                  <a:noFill/>
                </a:ln>
                <a:solidFill>
                  <a:srgbClr val="EC712E"/>
                </a:solidFill>
                <a:effectLst/>
                <a:uLnTx/>
                <a:uFillTx/>
                <a:latin typeface="+mj-lt"/>
                <a:cs typeface="+mn-cs"/>
              </a:rPr>
              <a:t>Increase in willingness to offer an opinion </a:t>
            </a:r>
            <a:r>
              <a:rPr kumimoji="0" lang="en-US" sz="1800" b="1" i="0" u="none" strike="noStrike" kern="1200" cap="none" spc="0" normalizeH="0" baseline="0" noProof="0" dirty="0">
                <a:ln>
                  <a:noFill/>
                </a:ln>
                <a:effectLst/>
                <a:uLnTx/>
                <a:uFillTx/>
                <a:latin typeface="+mj-lt"/>
                <a:cs typeface="+mn-cs"/>
              </a:rPr>
              <a:t>–</a:t>
            </a:r>
            <a:r>
              <a:rPr kumimoji="0" lang="en-US" sz="1800" b="1" i="0" u="none" strike="noStrike" kern="1200" cap="none" spc="0" normalizeH="0" baseline="0" noProof="0" dirty="0">
                <a:ln>
                  <a:noFill/>
                </a:ln>
                <a:solidFill>
                  <a:srgbClr val="ED7D31"/>
                </a:solidFill>
                <a:effectLst/>
                <a:uLnTx/>
                <a:uFillTx/>
                <a:latin typeface="+mj-lt"/>
                <a:cs typeface="+mn-cs"/>
              </a:rPr>
              <a:t> </a:t>
            </a:r>
            <a:r>
              <a:rPr kumimoji="0" lang="en-US" sz="1800" b="0" i="0" u="none" strike="noStrike" kern="1200" cap="none" spc="0" normalizeH="0" baseline="0" noProof="0" dirty="0">
                <a:ln>
                  <a:noFill/>
                </a:ln>
                <a:effectLst/>
                <a:uLnTx/>
                <a:uFillTx/>
                <a:latin typeface="+mj-lt"/>
                <a:cs typeface="+mn-cs"/>
              </a:rPr>
              <a:t>No evidence of a difference in willingness to offer an opinion</a:t>
            </a:r>
            <a:endParaRPr lang="en-US" sz="1800" b="0" i="0" u="none" strike="noStrike" kern="1200" cap="none" spc="0" normalizeH="0" baseline="0" noProof="0" dirty="0">
              <a:ln>
                <a:noFill/>
              </a:ln>
              <a:effectLst/>
              <a:uLnTx/>
              <a:uFillTx/>
              <a:latin typeface="+mj-lt"/>
              <a:ea typeface="Roboto"/>
              <a:cs typeface="Roboto"/>
            </a:endParaRPr>
          </a:p>
          <a:p>
            <a:pPr>
              <a:buClr>
                <a:srgbClr val="ED7D31"/>
              </a:buClr>
              <a:defRPr/>
            </a:pPr>
            <a:r>
              <a:rPr kumimoji="0" lang="en-US" sz="1800" b="1" i="0" u="none" strike="noStrike" kern="1200" cap="none" spc="0" normalizeH="0" baseline="0" noProof="0" dirty="0">
                <a:ln>
                  <a:noFill/>
                </a:ln>
                <a:solidFill>
                  <a:srgbClr val="EC712E"/>
                </a:solidFill>
                <a:effectLst/>
                <a:uLnTx/>
                <a:uFillTx/>
                <a:latin typeface="+mj-lt"/>
                <a:cs typeface="+mn-cs"/>
              </a:rPr>
              <a:t>Increase in Knowledge </a:t>
            </a:r>
            <a:r>
              <a:rPr lang="en-US" sz="1800" dirty="0">
                <a:latin typeface="+mj-lt"/>
              </a:rPr>
              <a:t>– Later </a:t>
            </a:r>
            <a:r>
              <a:rPr kumimoji="0" lang="en-US" sz="1800" b="0" i="0" u="none" strike="noStrike" kern="1200" cap="none" spc="0" normalizeH="0" baseline="0" noProof="0" dirty="0">
                <a:ln>
                  <a:noFill/>
                </a:ln>
                <a:effectLst/>
                <a:uLnTx/>
                <a:uFillTx/>
                <a:latin typeface="+mj-lt"/>
                <a:cs typeface="+mn-cs"/>
              </a:rPr>
              <a:t>responses were found to be somewhat more accurate</a:t>
            </a:r>
            <a:r>
              <a:rPr lang="en-US" sz="1800" dirty="0">
                <a:latin typeface="+mj-lt"/>
              </a:rPr>
              <a:t> </a:t>
            </a:r>
            <a:endParaRPr lang="en-US" sz="1800" dirty="0">
              <a:latin typeface="+mj-lt"/>
              <a:ea typeface="Roboto"/>
              <a:cs typeface="Roboto"/>
            </a:endParaRPr>
          </a:p>
          <a:p>
            <a:pPr>
              <a:buClr>
                <a:srgbClr val="ED7D31"/>
              </a:buClr>
              <a:defRPr/>
            </a:pPr>
            <a:r>
              <a:rPr lang="en-US" sz="1800" b="1" dirty="0">
                <a:solidFill>
                  <a:srgbClr val="EC712E"/>
                </a:solidFill>
                <a:latin typeface="+mj-lt"/>
              </a:rPr>
              <a:t>Response extremity </a:t>
            </a:r>
            <a:r>
              <a:rPr lang="en-US" sz="1800" dirty="0"/>
              <a:t>–</a:t>
            </a:r>
            <a:r>
              <a:rPr lang="en-US" sz="1800" b="1" dirty="0">
                <a:solidFill>
                  <a:srgbClr val="EC712E"/>
                </a:solidFill>
                <a:latin typeface="+mj-lt"/>
              </a:rPr>
              <a:t> </a:t>
            </a:r>
            <a:r>
              <a:rPr kumimoji="0" lang="en-US" sz="1800" b="0" i="0" u="none" strike="noStrike" kern="1200" cap="none" spc="0" normalizeH="0" baseline="0" noProof="0" dirty="0">
                <a:ln>
                  <a:noFill/>
                </a:ln>
                <a:effectLst/>
                <a:uLnTx/>
                <a:uFillTx/>
                <a:latin typeface="+mj-lt"/>
                <a:cs typeface="+mn-cs"/>
              </a:rPr>
              <a:t>No evidence that panelists </a:t>
            </a:r>
            <a:r>
              <a:rPr lang="en-US" sz="1800" dirty="0">
                <a:latin typeface="+mj-lt"/>
              </a:rPr>
              <a:t>change </a:t>
            </a:r>
            <a:r>
              <a:rPr kumimoji="0" lang="en-US" sz="1800" b="0" i="0" u="none" strike="noStrike" kern="1200" cap="none" spc="0" normalizeH="0" baseline="0" noProof="0" dirty="0">
                <a:ln>
                  <a:noFill/>
                </a:ln>
                <a:effectLst/>
                <a:uLnTx/>
                <a:uFillTx/>
                <a:latin typeface="+mj-lt"/>
                <a:cs typeface="+mn-cs"/>
              </a:rPr>
              <a:t>in </a:t>
            </a:r>
            <a:r>
              <a:rPr lang="en-US" sz="1800" dirty="0">
                <a:latin typeface="+mj-lt"/>
              </a:rPr>
              <a:t>extremity</a:t>
            </a:r>
            <a:endParaRPr lang="en-US" sz="1800" i="0" u="none" strike="noStrike" kern="1200" cap="none" spc="0" normalizeH="0" baseline="0" noProof="0" dirty="0">
              <a:ln>
                <a:noFill/>
              </a:ln>
              <a:effectLst/>
              <a:uLnTx/>
              <a:uFillTx/>
              <a:latin typeface="+mj-lt"/>
              <a:ea typeface="Roboto"/>
              <a:cs typeface="Roboto"/>
            </a:endParaRPr>
          </a:p>
          <a:p>
            <a:pPr>
              <a:buClr>
                <a:srgbClr val="ED7D31"/>
              </a:buClr>
              <a:defRPr/>
            </a:pPr>
            <a:r>
              <a:rPr lang="en-US" sz="1800" b="1" dirty="0">
                <a:solidFill>
                  <a:srgbClr val="EC712E"/>
                </a:solidFill>
                <a:latin typeface="+mj-lt"/>
              </a:rPr>
              <a:t>Change in no</a:t>
            </a:r>
            <a:r>
              <a:rPr kumimoji="0" lang="en-US" sz="1800" b="1" i="0" u="none" strike="noStrike" kern="1200" cap="none" spc="0" normalizeH="0" baseline="0" noProof="0" dirty="0">
                <a:ln>
                  <a:noFill/>
                </a:ln>
                <a:solidFill>
                  <a:srgbClr val="EC712E"/>
                </a:solidFill>
                <a:effectLst/>
                <a:uLnTx/>
                <a:uFillTx/>
                <a:latin typeface="+mj-lt"/>
                <a:cs typeface="+mn-cs"/>
              </a:rPr>
              <a:t> opinion responses</a:t>
            </a:r>
            <a:r>
              <a:rPr lang="en-US" sz="1800" b="1" dirty="0">
                <a:solidFill>
                  <a:srgbClr val="EC712E"/>
                </a:solidFill>
                <a:latin typeface="+mj-lt"/>
              </a:rPr>
              <a:t> </a:t>
            </a:r>
            <a:r>
              <a:rPr lang="en-US" sz="1800" dirty="0"/>
              <a:t>–</a:t>
            </a:r>
            <a:r>
              <a:rPr lang="en-US" sz="1800" b="1" dirty="0">
                <a:solidFill>
                  <a:srgbClr val="EC712E"/>
                </a:solidFill>
                <a:latin typeface="+mj-lt"/>
              </a:rPr>
              <a:t> </a:t>
            </a:r>
            <a:r>
              <a:rPr kumimoji="0" lang="en-US" sz="1800" b="0" i="0" u="none" strike="noStrike" kern="1200" cap="none" spc="0" normalizeH="0" baseline="0" noProof="0" dirty="0">
                <a:ln>
                  <a:noFill/>
                </a:ln>
                <a:effectLst/>
                <a:uLnTx/>
                <a:uFillTx/>
                <a:latin typeface="+mj-lt"/>
                <a:cs typeface="+mn-cs"/>
              </a:rPr>
              <a:t>No evidence </a:t>
            </a:r>
            <a:r>
              <a:rPr lang="en-US" sz="1800" dirty="0">
                <a:latin typeface="+mj-lt"/>
              </a:rPr>
              <a:t>of change</a:t>
            </a:r>
            <a:endParaRPr lang="en-US" sz="1800" dirty="0">
              <a:latin typeface="+mj-lt"/>
              <a:ea typeface="Roboto"/>
              <a:cs typeface="Roboto"/>
            </a:endParaRPr>
          </a:p>
          <a:p>
            <a:pPr>
              <a:buClr>
                <a:srgbClr val="ED7D31"/>
              </a:buClr>
              <a:defRPr/>
            </a:pPr>
            <a:r>
              <a:rPr lang="en-US" sz="1800" b="1" dirty="0">
                <a:solidFill>
                  <a:srgbClr val="EC712E"/>
                </a:solidFill>
                <a:latin typeface="+mj-lt"/>
              </a:rPr>
              <a:t>M</a:t>
            </a:r>
            <a:r>
              <a:rPr lang="en-US" sz="1800" b="1" dirty="0">
                <a:solidFill>
                  <a:srgbClr val="EC712E"/>
                </a:solidFill>
                <a:latin typeface="+mj-lt"/>
                <a:ea typeface="Roboto Light"/>
              </a:rPr>
              <a:t>ore</a:t>
            </a:r>
            <a:r>
              <a:rPr kumimoji="0" lang="en-US" sz="1800" b="1" i="0" u="none" strike="noStrike" kern="1200" cap="none" spc="0" normalizeH="0" baseline="0" noProof="0" dirty="0">
                <a:ln>
                  <a:noFill/>
                </a:ln>
                <a:solidFill>
                  <a:srgbClr val="EC712E"/>
                </a:solidFill>
                <a:effectLst/>
                <a:uLnTx/>
                <a:uFillTx/>
                <a:latin typeface="+mj-lt"/>
                <a:ea typeface="Roboto Light"/>
                <a:cs typeface="+mn-cs"/>
              </a:rPr>
              <a:t> or less item non-response, speeding, and satisficing</a:t>
            </a:r>
            <a:r>
              <a:rPr lang="en-US" sz="1800" b="1" dirty="0">
                <a:solidFill>
                  <a:srgbClr val="EC712E"/>
                </a:solidFill>
                <a:latin typeface="+mj-lt"/>
                <a:ea typeface="Roboto Light"/>
              </a:rPr>
              <a:t> </a:t>
            </a:r>
            <a:r>
              <a:rPr lang="en-US" sz="1800" dirty="0"/>
              <a:t>–</a:t>
            </a:r>
            <a:r>
              <a:rPr lang="en-US" sz="1800" b="1" dirty="0">
                <a:solidFill>
                  <a:srgbClr val="EC712E"/>
                </a:solidFill>
                <a:latin typeface="+mj-lt"/>
                <a:ea typeface="Roboto Light"/>
              </a:rPr>
              <a:t> </a:t>
            </a:r>
            <a:r>
              <a:rPr lang="en-US" sz="1800" dirty="0">
                <a:latin typeface="+mj-lt"/>
              </a:rPr>
              <a:t>No change in item nonresponse; Survey</a:t>
            </a:r>
            <a:r>
              <a:rPr kumimoji="0" lang="en-US" sz="1800" b="0" i="0" u="none" strike="noStrike" kern="1200" cap="none" spc="0" normalizeH="0" baseline="0" noProof="0" dirty="0">
                <a:ln>
                  <a:noFill/>
                </a:ln>
                <a:effectLst/>
                <a:uLnTx/>
                <a:uFillTx/>
                <a:latin typeface="+mj-lt"/>
                <a:cs typeface="+mn-cs"/>
              </a:rPr>
              <a:t> </a:t>
            </a:r>
            <a:r>
              <a:rPr lang="en-US" sz="1800" dirty="0">
                <a:latin typeface="+mj-lt"/>
              </a:rPr>
              <a:t>length </a:t>
            </a:r>
            <a:r>
              <a:rPr kumimoji="0" lang="en-US" sz="1800" b="0" i="0" u="none" strike="noStrike" kern="1200" cap="none" spc="0" normalizeH="0" baseline="0" noProof="0" dirty="0">
                <a:ln>
                  <a:noFill/>
                </a:ln>
                <a:effectLst/>
                <a:uLnTx/>
                <a:uFillTx/>
                <a:latin typeface="+mj-lt"/>
                <a:cs typeface="+mn-cs"/>
              </a:rPr>
              <a:t>somewhat larger for </a:t>
            </a:r>
            <a:r>
              <a:rPr lang="en-US" sz="1800" dirty="0">
                <a:latin typeface="+mj-lt"/>
              </a:rPr>
              <a:t>later</a:t>
            </a:r>
            <a:r>
              <a:rPr kumimoji="0" lang="en-US" sz="1800" b="0" i="0" u="none" strike="noStrike" kern="1200" cap="none" spc="0" normalizeH="0" baseline="0" noProof="0" dirty="0">
                <a:ln>
                  <a:noFill/>
                </a:ln>
                <a:effectLst/>
                <a:uLnTx/>
                <a:uFillTx/>
                <a:latin typeface="+mj-lt"/>
                <a:cs typeface="+mn-cs"/>
              </a:rPr>
              <a:t> responses</a:t>
            </a:r>
            <a:r>
              <a:rPr lang="en-US" sz="1800" dirty="0">
                <a:latin typeface="+mj-lt"/>
              </a:rPr>
              <a:t>; No evidence in difference in satisficing</a:t>
            </a:r>
            <a:endParaRPr lang="en-US" sz="1800" b="0" i="0" u="none" strike="noStrike" kern="1200" cap="none" spc="0" normalizeH="0" baseline="0" noProof="0" dirty="0">
              <a:ln>
                <a:noFill/>
              </a:ln>
              <a:effectLst/>
              <a:uLnTx/>
              <a:uFillTx/>
              <a:latin typeface="+mj-lt"/>
              <a:ea typeface="Roboto"/>
              <a:cs typeface="Roboto"/>
            </a:endParaRPr>
          </a:p>
          <a:p>
            <a:pPr marL="0" indent="0">
              <a:buClr>
                <a:srgbClr val="ED7D31"/>
              </a:buClr>
              <a:buNone/>
              <a:defRPr/>
            </a:pPr>
            <a:endParaRPr lang="en-US" sz="1800" dirty="0">
              <a:latin typeface="Roboto"/>
              <a:ea typeface="Roboto"/>
              <a:cs typeface="Roboto"/>
            </a:endParaRPr>
          </a:p>
          <a:p>
            <a:pPr marL="0" indent="0">
              <a:buClr>
                <a:srgbClr val="ED7D31"/>
              </a:buClr>
              <a:buNone/>
              <a:defRPr/>
            </a:pPr>
            <a:r>
              <a:rPr lang="en-US" sz="1800" b="1" dirty="0">
                <a:latin typeface="Roboto"/>
                <a:ea typeface="Roboto"/>
                <a:cs typeface="Roboto"/>
              </a:rPr>
              <a:t>Panel conditioning effects are generally either insignificant or modest and often tending to improved response</a:t>
            </a:r>
          </a:p>
          <a:p>
            <a:pPr lvl="2">
              <a:buClr>
                <a:srgbClr val="ED7D31"/>
              </a:buClr>
              <a:buFont typeface="Courier New" panose="02070309020205020404" pitchFamily="49" charset="0"/>
              <a:buChar char="o"/>
              <a:defRPr/>
            </a:pPr>
            <a:endParaRPr lang="en-US" sz="1900" dirty="0">
              <a:solidFill>
                <a:srgbClr val="000000"/>
              </a:solidFill>
              <a:latin typeface="Calibri" panose="020F0502020204030204"/>
              <a:ea typeface="Roboto"/>
              <a:cs typeface="Calibri" panose="020F0502020204030204"/>
            </a:endParaRPr>
          </a:p>
        </p:txBody>
      </p:sp>
    </p:spTree>
    <p:extLst>
      <p:ext uri="{BB962C8B-B14F-4D97-AF65-F5344CB8AC3E}">
        <p14:creationId xmlns:p14="http://schemas.microsoft.com/office/powerpoint/2010/main" val="38900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Light"/>
                <a:ea typeface="Roboto Light"/>
                <a:cs typeface="Roboto Light"/>
              </a:rPr>
              <a:t>Dealing with cheaters/panelists that provide suboptimal responses</a:t>
            </a:r>
            <a:endParaRPr lang="en-US"/>
          </a:p>
        </p:txBody>
      </p:sp>
    </p:spTree>
    <p:extLst>
      <p:ext uri="{BB962C8B-B14F-4D97-AF65-F5344CB8AC3E}">
        <p14:creationId xmlns:p14="http://schemas.microsoft.com/office/powerpoint/2010/main" val="2128586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7C6DF0-AB01-48E6-94D6-9C68B119586B}"/>
              </a:ext>
            </a:extLst>
          </p:cNvPr>
          <p:cNvSpPr>
            <a:spLocks noGrp="1"/>
          </p:cNvSpPr>
          <p:nvPr>
            <p:ph type="title"/>
          </p:nvPr>
        </p:nvSpPr>
        <p:spPr/>
        <p:txBody>
          <a:bodyPr/>
          <a:lstStyle/>
          <a:p>
            <a:r>
              <a:rPr lang="en-US" dirty="0"/>
              <a:t>The Use of Data Cleaning Procedures in Panels</a:t>
            </a:r>
          </a:p>
        </p:txBody>
      </p:sp>
      <p:sp>
        <p:nvSpPr>
          <p:cNvPr id="7" name="Text Placeholder 6">
            <a:extLst>
              <a:ext uri="{FF2B5EF4-FFF2-40B4-BE49-F238E27FC236}">
                <a16:creationId xmlns:a16="http://schemas.microsoft.com/office/drawing/2014/main" id="{1A154A25-7FD2-454E-8E24-6B3AC39B27C9}"/>
              </a:ext>
            </a:extLst>
          </p:cNvPr>
          <p:cNvSpPr>
            <a:spLocks noGrp="1"/>
          </p:cNvSpPr>
          <p:nvPr>
            <p:ph type="body" sz="quarter" idx="10"/>
          </p:nvPr>
        </p:nvSpPr>
        <p:spPr>
          <a:xfrm>
            <a:off x="685800" y="1066800"/>
            <a:ext cx="2564394" cy="837476"/>
          </a:xfrm>
        </p:spPr>
        <p:txBody>
          <a:bodyPr/>
          <a:lstStyle/>
          <a:p>
            <a:pPr lvl="0"/>
            <a:r>
              <a:rPr lang="en-US"/>
              <a:t>Users of online panel data are concerned about potential data quality issues introduced by three types of respondents.</a:t>
            </a:r>
          </a:p>
        </p:txBody>
      </p:sp>
      <p:sp>
        <p:nvSpPr>
          <p:cNvPr id="59" name="Text Placeholder 58">
            <a:extLst>
              <a:ext uri="{FF2B5EF4-FFF2-40B4-BE49-F238E27FC236}">
                <a16:creationId xmlns:a16="http://schemas.microsoft.com/office/drawing/2014/main" id="{490700C0-976D-FFEA-EBBF-8B4BC20A7708}"/>
              </a:ext>
            </a:extLst>
          </p:cNvPr>
          <p:cNvSpPr>
            <a:spLocks noGrp="1"/>
          </p:cNvSpPr>
          <p:nvPr>
            <p:ph type="body" sz="quarter" idx="27"/>
          </p:nvPr>
        </p:nvSpPr>
        <p:spPr/>
        <p:txBody>
          <a:bodyPr/>
          <a:lstStyle/>
          <a:p>
            <a:endParaRPr lang="en-US"/>
          </a:p>
        </p:txBody>
      </p:sp>
      <p:sp>
        <p:nvSpPr>
          <p:cNvPr id="40" name="Rectangle 39">
            <a:extLst>
              <a:ext uri="{FF2B5EF4-FFF2-40B4-BE49-F238E27FC236}">
                <a16:creationId xmlns:a16="http://schemas.microsoft.com/office/drawing/2014/main" id="{69D5CD8D-DE47-BFF6-85EC-50C93799EC21}"/>
              </a:ext>
            </a:extLst>
          </p:cNvPr>
          <p:cNvSpPr/>
          <p:nvPr/>
        </p:nvSpPr>
        <p:spPr>
          <a:xfrm>
            <a:off x="4096613" y="1105139"/>
            <a:ext cx="1852612" cy="661720"/>
          </a:xfrm>
          <a:prstGeom prst="rect">
            <a:avLst/>
          </a:prstGeom>
        </p:spPr>
        <p:txBody>
          <a:bodyPr wrap="square" bIns="0" anchor="b" anchorCtr="0">
            <a:spAutoFit/>
          </a:bodyPr>
          <a:lstStyle/>
          <a:p>
            <a:pPr lvl="0" algn="ctr"/>
            <a:r>
              <a:rPr lang="en-US" sz="2000" b="1">
                <a:latin typeface="Roboto" panose="02000000000000000000" pitchFamily="2" charset="0"/>
                <a:ea typeface="Roboto" panose="02000000000000000000" pitchFamily="2" charset="0"/>
                <a:cs typeface="Roboto" panose="02000000000000000000" pitchFamily="2" charset="0"/>
              </a:rPr>
              <a:t>Fraudulent respondents</a:t>
            </a:r>
          </a:p>
        </p:txBody>
      </p:sp>
      <p:pic>
        <p:nvPicPr>
          <p:cNvPr id="43" name="Picture 46" descr="Warning with solid fill">
            <a:extLst>
              <a:ext uri="{FF2B5EF4-FFF2-40B4-BE49-F238E27FC236}">
                <a16:creationId xmlns:a16="http://schemas.microsoft.com/office/drawing/2014/main" id="{64BD9DB5-E43E-B1DE-7D55-17CD4E7020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87174" y="1973691"/>
            <a:ext cx="576129" cy="576129"/>
          </a:xfrm>
          <a:prstGeom prst="rect">
            <a:avLst/>
          </a:prstGeom>
        </p:spPr>
      </p:pic>
      <p:sp>
        <p:nvSpPr>
          <p:cNvPr id="44" name="Rectangle 43">
            <a:extLst>
              <a:ext uri="{FF2B5EF4-FFF2-40B4-BE49-F238E27FC236}">
                <a16:creationId xmlns:a16="http://schemas.microsoft.com/office/drawing/2014/main" id="{892069A1-C935-ACCB-68F8-B145B23F18D6}"/>
              </a:ext>
            </a:extLst>
          </p:cNvPr>
          <p:cNvSpPr/>
          <p:nvPr/>
        </p:nvSpPr>
        <p:spPr>
          <a:xfrm>
            <a:off x="6518035" y="1100947"/>
            <a:ext cx="1852612" cy="661720"/>
          </a:xfrm>
          <a:prstGeom prst="rect">
            <a:avLst/>
          </a:prstGeom>
        </p:spPr>
        <p:txBody>
          <a:bodyPr wrap="square" bIns="0" anchor="b" anchorCtr="0">
            <a:spAutoFit/>
          </a:bodyPr>
          <a:lstStyle/>
          <a:p>
            <a:pPr lvl="0" algn="ctr"/>
            <a:r>
              <a:rPr lang="en-US" sz="2000" b="1">
                <a:latin typeface="Roboto" panose="02000000000000000000" pitchFamily="2" charset="0"/>
                <a:ea typeface="Roboto" panose="02000000000000000000" pitchFamily="2" charset="0"/>
                <a:cs typeface="Roboto" panose="02000000000000000000" pitchFamily="2" charset="0"/>
              </a:rPr>
              <a:t>Professional respondents</a:t>
            </a:r>
          </a:p>
        </p:txBody>
      </p:sp>
      <p:sp>
        <p:nvSpPr>
          <p:cNvPr id="45" name="Freeform: Shape 41">
            <a:extLst>
              <a:ext uri="{FF2B5EF4-FFF2-40B4-BE49-F238E27FC236}">
                <a16:creationId xmlns:a16="http://schemas.microsoft.com/office/drawing/2014/main" id="{A2217E11-14AF-5B9C-2A02-64D8775CE63F}"/>
              </a:ext>
            </a:extLst>
          </p:cNvPr>
          <p:cNvSpPr>
            <a:spLocks noChangeArrowheads="1"/>
          </p:cNvSpPr>
          <p:nvPr/>
        </p:nvSpPr>
        <p:spPr bwMode="auto">
          <a:xfrm>
            <a:off x="6368950" y="2510965"/>
            <a:ext cx="2230612" cy="3100034"/>
          </a:xfrm>
          <a:custGeom>
            <a:avLst/>
            <a:gdLst>
              <a:gd name="connsiteX0" fmla="*/ 57412 w 1852612"/>
              <a:gd name="connsiteY0" fmla="*/ 0 h 3389240"/>
              <a:gd name="connsiteX1" fmla="*/ 554423 w 1852612"/>
              <a:gd name="connsiteY1" fmla="*/ 0 h 3389240"/>
              <a:gd name="connsiteX2" fmla="*/ 567556 w 1852612"/>
              <a:gd name="connsiteY2" fmla="*/ 44295 h 3389240"/>
              <a:gd name="connsiteX3" fmla="*/ 652576 w 1852612"/>
              <a:gd name="connsiteY3" fmla="*/ 172288 h 3389240"/>
              <a:gd name="connsiteX4" fmla="*/ 1199849 w 1852612"/>
              <a:gd name="connsiteY4" fmla="*/ 172288 h 3389240"/>
              <a:gd name="connsiteX5" fmla="*/ 1284869 w 1852612"/>
              <a:gd name="connsiteY5" fmla="*/ 44295 h 3389240"/>
              <a:gd name="connsiteX6" fmla="*/ 1298002 w 1852612"/>
              <a:gd name="connsiteY6" fmla="*/ 0 h 3389240"/>
              <a:gd name="connsiteX7" fmla="*/ 1795200 w 1852612"/>
              <a:gd name="connsiteY7" fmla="*/ 0 h 3389240"/>
              <a:gd name="connsiteX8" fmla="*/ 1852612 w 1852612"/>
              <a:gd name="connsiteY8" fmla="*/ 57412 h 3389240"/>
              <a:gd name="connsiteX9" fmla="*/ 1852612 w 1852612"/>
              <a:gd name="connsiteY9" fmla="*/ 3331828 h 3389240"/>
              <a:gd name="connsiteX10" fmla="*/ 1795200 w 1852612"/>
              <a:gd name="connsiteY10" fmla="*/ 3389240 h 3389240"/>
              <a:gd name="connsiteX11" fmla="*/ 57412 w 1852612"/>
              <a:gd name="connsiteY11" fmla="*/ 3389240 h 3389240"/>
              <a:gd name="connsiteX12" fmla="*/ 0 w 1852612"/>
              <a:gd name="connsiteY12" fmla="*/ 3331828 h 3389240"/>
              <a:gd name="connsiteX13" fmla="*/ 0 w 1852612"/>
              <a:gd name="connsiteY13" fmla="*/ 57412 h 3389240"/>
              <a:gd name="connsiteX14" fmla="*/ 57412 w 1852612"/>
              <a:gd name="connsiteY14" fmla="*/ 0 h 338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612" h="3389240">
                <a:moveTo>
                  <a:pt x="57412" y="0"/>
                </a:moveTo>
                <a:lnTo>
                  <a:pt x="554423" y="0"/>
                </a:lnTo>
                <a:lnTo>
                  <a:pt x="567556" y="44295"/>
                </a:lnTo>
                <a:cubicBezTo>
                  <a:pt x="586449" y="90869"/>
                  <a:pt x="614789" y="134510"/>
                  <a:pt x="652576" y="172288"/>
                </a:cubicBezTo>
                <a:cubicBezTo>
                  <a:pt x="803909" y="323589"/>
                  <a:pt x="1048703" y="323589"/>
                  <a:pt x="1199849" y="172288"/>
                </a:cubicBezTo>
                <a:cubicBezTo>
                  <a:pt x="1237636" y="134510"/>
                  <a:pt x="1265976" y="90869"/>
                  <a:pt x="1284869" y="44295"/>
                </a:cubicBezTo>
                <a:lnTo>
                  <a:pt x="1298002" y="0"/>
                </a:lnTo>
                <a:lnTo>
                  <a:pt x="1795200" y="0"/>
                </a:lnTo>
                <a:cubicBezTo>
                  <a:pt x="1826908" y="0"/>
                  <a:pt x="1852612" y="25704"/>
                  <a:pt x="1852612" y="57412"/>
                </a:cubicBezTo>
                <a:lnTo>
                  <a:pt x="1852612" y="3331828"/>
                </a:lnTo>
                <a:cubicBezTo>
                  <a:pt x="1852612" y="3363536"/>
                  <a:pt x="1826908" y="3389240"/>
                  <a:pt x="1795200" y="3389240"/>
                </a:cubicBezTo>
                <a:lnTo>
                  <a:pt x="57412" y="3389240"/>
                </a:lnTo>
                <a:cubicBezTo>
                  <a:pt x="25704" y="3389240"/>
                  <a:pt x="0" y="3363536"/>
                  <a:pt x="0" y="3331828"/>
                </a:cubicBezTo>
                <a:lnTo>
                  <a:pt x="0" y="57412"/>
                </a:lnTo>
                <a:cubicBezTo>
                  <a:pt x="0" y="25704"/>
                  <a:pt x="25704" y="0"/>
                  <a:pt x="57412" y="0"/>
                </a:cubicBezTo>
                <a:close/>
              </a:path>
            </a:pathLst>
          </a:custGeom>
          <a:solidFill>
            <a:schemeClr val="bg2">
              <a:lumMod val="20000"/>
              <a:lumOff val="80000"/>
              <a:alpha val="50000"/>
            </a:schemeClr>
          </a:solidFill>
          <a:ln>
            <a:noFill/>
          </a:ln>
          <a:effectLst/>
        </p:spPr>
        <p:txBody>
          <a:bodyPr wrap="square" lIns="137160" tIns="548640" rIns="137160" anchor="t" anchorCtr="0">
            <a:noAutofit/>
          </a:bodyPr>
          <a:lstStyle/>
          <a:p>
            <a:pPr marL="285750" indent="-285750">
              <a:spcAft>
                <a:spcPts val="1800"/>
              </a:spcAft>
              <a:buFont typeface="Arial" panose="020B0604020202020204" pitchFamily="34" charset="0"/>
              <a:buChar char="•"/>
              <a:defRPr/>
            </a:pPr>
            <a:r>
              <a:rPr lang="en-US" sz="1600">
                <a:latin typeface="Roboto" panose="02000000000000000000" pitchFamily="2" charset="0"/>
                <a:ea typeface="Roboto" panose="02000000000000000000" pitchFamily="2" charset="0"/>
              </a:rPr>
              <a:t>Belong to multiple panels</a:t>
            </a:r>
          </a:p>
          <a:p>
            <a:pPr marL="285750" indent="-285750">
              <a:spcAft>
                <a:spcPts val="1800"/>
              </a:spcAft>
              <a:buFont typeface="Arial" panose="020B0604020202020204" pitchFamily="34" charset="0"/>
              <a:buChar char="•"/>
              <a:defRPr/>
            </a:pPr>
            <a:r>
              <a:rPr lang="en-US" sz="1600">
                <a:latin typeface="Roboto" panose="02000000000000000000" pitchFamily="2" charset="0"/>
                <a:ea typeface="Roboto" panose="02000000000000000000" pitchFamily="2" charset="0"/>
              </a:rPr>
              <a:t>Complete large numbers </a:t>
            </a:r>
            <a:br>
              <a:rPr lang="en-US" sz="1600">
                <a:latin typeface="Roboto" panose="02000000000000000000" pitchFamily="2" charset="0"/>
                <a:ea typeface="Roboto" panose="02000000000000000000" pitchFamily="2" charset="0"/>
              </a:rPr>
            </a:br>
            <a:r>
              <a:rPr lang="en-US" sz="1600">
                <a:latin typeface="Roboto" panose="02000000000000000000" pitchFamily="2" charset="0"/>
                <a:ea typeface="Roboto" panose="02000000000000000000" pitchFamily="2" charset="0"/>
              </a:rPr>
              <a:t>of surveys</a:t>
            </a:r>
          </a:p>
        </p:txBody>
      </p:sp>
      <p:sp>
        <p:nvSpPr>
          <p:cNvPr id="46" name="Freeform 15">
            <a:extLst>
              <a:ext uri="{FF2B5EF4-FFF2-40B4-BE49-F238E27FC236}">
                <a16:creationId xmlns:a16="http://schemas.microsoft.com/office/drawing/2014/main" id="{68688856-EFE7-7CB7-3D55-3483B05B90B9}"/>
              </a:ext>
            </a:extLst>
          </p:cNvPr>
          <p:cNvSpPr>
            <a:spLocks noChangeArrowheads="1"/>
          </p:cNvSpPr>
          <p:nvPr/>
        </p:nvSpPr>
        <p:spPr bwMode="auto">
          <a:xfrm>
            <a:off x="6368950" y="5576983"/>
            <a:ext cx="2230612" cy="84039"/>
          </a:xfrm>
          <a:prstGeom prst="roundRect">
            <a:avLst>
              <a:gd name="adj" fmla="val 3099"/>
            </a:avLst>
          </a:prstGeom>
          <a:solidFill>
            <a:schemeClr val="tx2"/>
          </a:solidFill>
          <a:ln>
            <a:solidFill>
              <a:schemeClr val="tx2"/>
            </a:solidFill>
          </a:ln>
          <a:effectLst/>
        </p:spPr>
        <p:txBody>
          <a:bodyPr wrap="none" anchor="ctr"/>
          <a:lstStyle/>
          <a:p>
            <a:endParaRPr lang="en-US" sz="900"/>
          </a:p>
        </p:txBody>
      </p:sp>
      <p:pic>
        <p:nvPicPr>
          <p:cNvPr id="47" name="Picture 51" descr="Money with solid fill">
            <a:extLst>
              <a:ext uri="{FF2B5EF4-FFF2-40B4-BE49-F238E27FC236}">
                <a16:creationId xmlns:a16="http://schemas.microsoft.com/office/drawing/2014/main" id="{05EDEFC1-74E8-6139-E16B-6D2168A7B7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26297" y="2011613"/>
            <a:ext cx="576129" cy="576129"/>
          </a:xfrm>
          <a:prstGeom prst="rect">
            <a:avLst/>
          </a:prstGeom>
        </p:spPr>
      </p:pic>
      <p:sp>
        <p:nvSpPr>
          <p:cNvPr id="48" name="Freeform: Shape 41">
            <a:extLst>
              <a:ext uri="{FF2B5EF4-FFF2-40B4-BE49-F238E27FC236}">
                <a16:creationId xmlns:a16="http://schemas.microsoft.com/office/drawing/2014/main" id="{70964300-A15C-7EE5-8ED9-C5BE1FC2840A}"/>
              </a:ext>
            </a:extLst>
          </p:cNvPr>
          <p:cNvSpPr>
            <a:spLocks noChangeArrowheads="1"/>
          </p:cNvSpPr>
          <p:nvPr/>
        </p:nvSpPr>
        <p:spPr bwMode="auto">
          <a:xfrm>
            <a:off x="3840008" y="2525069"/>
            <a:ext cx="2230612" cy="3100034"/>
          </a:xfrm>
          <a:custGeom>
            <a:avLst/>
            <a:gdLst>
              <a:gd name="connsiteX0" fmla="*/ 57412 w 1852612"/>
              <a:gd name="connsiteY0" fmla="*/ 0 h 3389240"/>
              <a:gd name="connsiteX1" fmla="*/ 554423 w 1852612"/>
              <a:gd name="connsiteY1" fmla="*/ 0 h 3389240"/>
              <a:gd name="connsiteX2" fmla="*/ 567556 w 1852612"/>
              <a:gd name="connsiteY2" fmla="*/ 44295 h 3389240"/>
              <a:gd name="connsiteX3" fmla="*/ 652576 w 1852612"/>
              <a:gd name="connsiteY3" fmla="*/ 172288 h 3389240"/>
              <a:gd name="connsiteX4" fmla="*/ 1199849 w 1852612"/>
              <a:gd name="connsiteY4" fmla="*/ 172288 h 3389240"/>
              <a:gd name="connsiteX5" fmla="*/ 1284869 w 1852612"/>
              <a:gd name="connsiteY5" fmla="*/ 44295 h 3389240"/>
              <a:gd name="connsiteX6" fmla="*/ 1298002 w 1852612"/>
              <a:gd name="connsiteY6" fmla="*/ 0 h 3389240"/>
              <a:gd name="connsiteX7" fmla="*/ 1795200 w 1852612"/>
              <a:gd name="connsiteY7" fmla="*/ 0 h 3389240"/>
              <a:gd name="connsiteX8" fmla="*/ 1852612 w 1852612"/>
              <a:gd name="connsiteY8" fmla="*/ 57412 h 3389240"/>
              <a:gd name="connsiteX9" fmla="*/ 1852612 w 1852612"/>
              <a:gd name="connsiteY9" fmla="*/ 3331828 h 3389240"/>
              <a:gd name="connsiteX10" fmla="*/ 1795200 w 1852612"/>
              <a:gd name="connsiteY10" fmla="*/ 3389240 h 3389240"/>
              <a:gd name="connsiteX11" fmla="*/ 57412 w 1852612"/>
              <a:gd name="connsiteY11" fmla="*/ 3389240 h 3389240"/>
              <a:gd name="connsiteX12" fmla="*/ 0 w 1852612"/>
              <a:gd name="connsiteY12" fmla="*/ 3331828 h 3389240"/>
              <a:gd name="connsiteX13" fmla="*/ 0 w 1852612"/>
              <a:gd name="connsiteY13" fmla="*/ 57412 h 3389240"/>
              <a:gd name="connsiteX14" fmla="*/ 57412 w 1852612"/>
              <a:gd name="connsiteY14" fmla="*/ 0 h 338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612" h="3389240">
                <a:moveTo>
                  <a:pt x="57412" y="0"/>
                </a:moveTo>
                <a:lnTo>
                  <a:pt x="554423" y="0"/>
                </a:lnTo>
                <a:lnTo>
                  <a:pt x="567556" y="44295"/>
                </a:lnTo>
                <a:cubicBezTo>
                  <a:pt x="586449" y="90869"/>
                  <a:pt x="614789" y="134510"/>
                  <a:pt x="652576" y="172288"/>
                </a:cubicBezTo>
                <a:cubicBezTo>
                  <a:pt x="803909" y="323589"/>
                  <a:pt x="1048703" y="323589"/>
                  <a:pt x="1199849" y="172288"/>
                </a:cubicBezTo>
                <a:cubicBezTo>
                  <a:pt x="1237636" y="134510"/>
                  <a:pt x="1265976" y="90869"/>
                  <a:pt x="1284869" y="44295"/>
                </a:cubicBezTo>
                <a:lnTo>
                  <a:pt x="1298002" y="0"/>
                </a:lnTo>
                <a:lnTo>
                  <a:pt x="1795200" y="0"/>
                </a:lnTo>
                <a:cubicBezTo>
                  <a:pt x="1826908" y="0"/>
                  <a:pt x="1852612" y="25704"/>
                  <a:pt x="1852612" y="57412"/>
                </a:cubicBezTo>
                <a:lnTo>
                  <a:pt x="1852612" y="3331828"/>
                </a:lnTo>
                <a:cubicBezTo>
                  <a:pt x="1852612" y="3363536"/>
                  <a:pt x="1826908" y="3389240"/>
                  <a:pt x="1795200" y="3389240"/>
                </a:cubicBezTo>
                <a:lnTo>
                  <a:pt x="57412" y="3389240"/>
                </a:lnTo>
                <a:cubicBezTo>
                  <a:pt x="25704" y="3389240"/>
                  <a:pt x="0" y="3363536"/>
                  <a:pt x="0" y="3331828"/>
                </a:cubicBezTo>
                <a:lnTo>
                  <a:pt x="0" y="57412"/>
                </a:lnTo>
                <a:cubicBezTo>
                  <a:pt x="0" y="25704"/>
                  <a:pt x="25704" y="0"/>
                  <a:pt x="57412" y="0"/>
                </a:cubicBezTo>
                <a:close/>
              </a:path>
            </a:pathLst>
          </a:custGeom>
          <a:solidFill>
            <a:schemeClr val="bg2">
              <a:lumMod val="20000"/>
              <a:lumOff val="80000"/>
              <a:alpha val="50000"/>
            </a:schemeClr>
          </a:solidFill>
          <a:ln>
            <a:noFill/>
          </a:ln>
          <a:effectLst/>
        </p:spPr>
        <p:txBody>
          <a:bodyPr wrap="square" lIns="137160" tIns="548640" rIns="137160" anchor="t" anchorCtr="0">
            <a:noAutofit/>
          </a:bodyPr>
          <a:lstStyle/>
          <a:p>
            <a:pPr marL="285750" lvl="0" indent="-285750">
              <a:spcAft>
                <a:spcPts val="1800"/>
              </a:spcAft>
              <a:buFont typeface="Arial" panose="020B0604020202020204" pitchFamily="34" charset="0"/>
              <a:buChar char="•"/>
              <a:defRPr/>
            </a:pPr>
            <a:r>
              <a:rPr lang="en-US" sz="1600">
                <a:latin typeface="Roboto" panose="02000000000000000000" pitchFamily="2" charset="0"/>
                <a:ea typeface="Roboto" panose="02000000000000000000" pitchFamily="2" charset="0"/>
              </a:rPr>
              <a:t>Complete multiple surveys</a:t>
            </a:r>
          </a:p>
          <a:p>
            <a:pPr marL="285750" lvl="0" indent="-285750">
              <a:spcAft>
                <a:spcPts val="1800"/>
              </a:spcAft>
              <a:buFont typeface="Arial" panose="020B0604020202020204" pitchFamily="34" charset="0"/>
              <a:buChar char="•"/>
              <a:defRPr/>
            </a:pPr>
            <a:r>
              <a:rPr lang="en-US" sz="1600">
                <a:latin typeface="Roboto" panose="02000000000000000000" pitchFamily="2" charset="0"/>
                <a:ea typeface="Roboto" panose="02000000000000000000" pitchFamily="2" charset="0"/>
              </a:rPr>
              <a:t>Misrepresent themselves at sign up</a:t>
            </a:r>
          </a:p>
          <a:p>
            <a:pPr marL="285750" lvl="0" indent="-285750">
              <a:spcAft>
                <a:spcPts val="1800"/>
              </a:spcAft>
              <a:buFont typeface="Arial" panose="020B0604020202020204" pitchFamily="34" charset="0"/>
              <a:buChar char="•"/>
              <a:defRPr/>
            </a:pPr>
            <a:r>
              <a:rPr lang="en-US" sz="1600">
                <a:latin typeface="Roboto" panose="02000000000000000000" pitchFamily="2" charset="0"/>
                <a:ea typeface="Roboto" panose="02000000000000000000" pitchFamily="2" charset="0"/>
              </a:rPr>
              <a:t>Misrepresent themselves in screening</a:t>
            </a:r>
          </a:p>
        </p:txBody>
      </p:sp>
      <p:sp>
        <p:nvSpPr>
          <p:cNvPr id="49" name="Freeform 15">
            <a:extLst>
              <a:ext uri="{FF2B5EF4-FFF2-40B4-BE49-F238E27FC236}">
                <a16:creationId xmlns:a16="http://schemas.microsoft.com/office/drawing/2014/main" id="{ABE73980-9D43-C9FA-7304-103E3088C1AD}"/>
              </a:ext>
            </a:extLst>
          </p:cNvPr>
          <p:cNvSpPr>
            <a:spLocks noChangeArrowheads="1"/>
          </p:cNvSpPr>
          <p:nvPr/>
        </p:nvSpPr>
        <p:spPr bwMode="auto">
          <a:xfrm>
            <a:off x="3840008" y="5591087"/>
            <a:ext cx="2230612" cy="84039"/>
          </a:xfrm>
          <a:prstGeom prst="roundRect">
            <a:avLst>
              <a:gd name="adj" fmla="val 3099"/>
            </a:avLst>
          </a:prstGeom>
          <a:solidFill>
            <a:schemeClr val="tx2"/>
          </a:solidFill>
          <a:ln>
            <a:solidFill>
              <a:schemeClr val="tx2"/>
            </a:solidFill>
          </a:ln>
          <a:effectLst/>
        </p:spPr>
        <p:txBody>
          <a:bodyPr wrap="none" anchor="ctr"/>
          <a:lstStyle/>
          <a:p>
            <a:endParaRPr lang="en-US" sz="900"/>
          </a:p>
        </p:txBody>
      </p:sp>
      <p:sp>
        <p:nvSpPr>
          <p:cNvPr id="52" name="Rectangle 51">
            <a:extLst>
              <a:ext uri="{FF2B5EF4-FFF2-40B4-BE49-F238E27FC236}">
                <a16:creationId xmlns:a16="http://schemas.microsoft.com/office/drawing/2014/main" id="{CB0C0C25-A8C5-7C60-EC27-94FF609D3451}"/>
              </a:ext>
            </a:extLst>
          </p:cNvPr>
          <p:cNvSpPr/>
          <p:nvPr/>
        </p:nvSpPr>
        <p:spPr>
          <a:xfrm>
            <a:off x="9089629" y="1091035"/>
            <a:ext cx="1852612" cy="661720"/>
          </a:xfrm>
          <a:prstGeom prst="rect">
            <a:avLst/>
          </a:prstGeom>
        </p:spPr>
        <p:txBody>
          <a:bodyPr wrap="square" bIns="0" anchor="b" anchorCtr="0">
            <a:spAutoFit/>
          </a:bodyPr>
          <a:lstStyle/>
          <a:p>
            <a:pPr lvl="0" algn="ctr"/>
            <a:r>
              <a:rPr lang="en-US" sz="2000" b="1">
                <a:latin typeface="Roboto" panose="02000000000000000000" pitchFamily="2" charset="0"/>
                <a:ea typeface="Roboto" panose="02000000000000000000" pitchFamily="2" charset="0"/>
                <a:cs typeface="Roboto" panose="02000000000000000000" pitchFamily="2" charset="0"/>
              </a:rPr>
              <a:t>Inattentive respondents</a:t>
            </a:r>
          </a:p>
        </p:txBody>
      </p:sp>
      <p:pic>
        <p:nvPicPr>
          <p:cNvPr id="53" name="Picture 28" descr="Badge Question Mark with solid fill">
            <a:extLst>
              <a:ext uri="{FF2B5EF4-FFF2-40B4-BE49-F238E27FC236}">
                <a16:creationId xmlns:a16="http://schemas.microsoft.com/office/drawing/2014/main" id="{579667E8-EC71-370B-D904-B9B084AFE8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680289" y="1991743"/>
            <a:ext cx="661720" cy="661720"/>
          </a:xfrm>
          <a:prstGeom prst="rect">
            <a:avLst/>
          </a:prstGeom>
        </p:spPr>
      </p:pic>
      <p:sp>
        <p:nvSpPr>
          <p:cNvPr id="54" name="Freeform: Shape 41">
            <a:extLst>
              <a:ext uri="{FF2B5EF4-FFF2-40B4-BE49-F238E27FC236}">
                <a16:creationId xmlns:a16="http://schemas.microsoft.com/office/drawing/2014/main" id="{4D9057A7-AD33-77EA-4C56-2C2476119095}"/>
              </a:ext>
            </a:extLst>
          </p:cNvPr>
          <p:cNvSpPr>
            <a:spLocks noChangeArrowheads="1"/>
          </p:cNvSpPr>
          <p:nvPr/>
        </p:nvSpPr>
        <p:spPr bwMode="auto">
          <a:xfrm>
            <a:off x="8897892" y="2496861"/>
            <a:ext cx="2230612" cy="3100034"/>
          </a:xfrm>
          <a:custGeom>
            <a:avLst/>
            <a:gdLst>
              <a:gd name="connsiteX0" fmla="*/ 57412 w 1852612"/>
              <a:gd name="connsiteY0" fmla="*/ 0 h 3389240"/>
              <a:gd name="connsiteX1" fmla="*/ 554423 w 1852612"/>
              <a:gd name="connsiteY1" fmla="*/ 0 h 3389240"/>
              <a:gd name="connsiteX2" fmla="*/ 567556 w 1852612"/>
              <a:gd name="connsiteY2" fmla="*/ 44295 h 3389240"/>
              <a:gd name="connsiteX3" fmla="*/ 652576 w 1852612"/>
              <a:gd name="connsiteY3" fmla="*/ 172288 h 3389240"/>
              <a:gd name="connsiteX4" fmla="*/ 1199849 w 1852612"/>
              <a:gd name="connsiteY4" fmla="*/ 172288 h 3389240"/>
              <a:gd name="connsiteX5" fmla="*/ 1284869 w 1852612"/>
              <a:gd name="connsiteY5" fmla="*/ 44295 h 3389240"/>
              <a:gd name="connsiteX6" fmla="*/ 1298002 w 1852612"/>
              <a:gd name="connsiteY6" fmla="*/ 0 h 3389240"/>
              <a:gd name="connsiteX7" fmla="*/ 1795200 w 1852612"/>
              <a:gd name="connsiteY7" fmla="*/ 0 h 3389240"/>
              <a:gd name="connsiteX8" fmla="*/ 1852612 w 1852612"/>
              <a:gd name="connsiteY8" fmla="*/ 57412 h 3389240"/>
              <a:gd name="connsiteX9" fmla="*/ 1852612 w 1852612"/>
              <a:gd name="connsiteY9" fmla="*/ 3331828 h 3389240"/>
              <a:gd name="connsiteX10" fmla="*/ 1795200 w 1852612"/>
              <a:gd name="connsiteY10" fmla="*/ 3389240 h 3389240"/>
              <a:gd name="connsiteX11" fmla="*/ 57412 w 1852612"/>
              <a:gd name="connsiteY11" fmla="*/ 3389240 h 3389240"/>
              <a:gd name="connsiteX12" fmla="*/ 0 w 1852612"/>
              <a:gd name="connsiteY12" fmla="*/ 3331828 h 3389240"/>
              <a:gd name="connsiteX13" fmla="*/ 0 w 1852612"/>
              <a:gd name="connsiteY13" fmla="*/ 57412 h 3389240"/>
              <a:gd name="connsiteX14" fmla="*/ 57412 w 1852612"/>
              <a:gd name="connsiteY14" fmla="*/ 0 h 338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612" h="3389240">
                <a:moveTo>
                  <a:pt x="57412" y="0"/>
                </a:moveTo>
                <a:lnTo>
                  <a:pt x="554423" y="0"/>
                </a:lnTo>
                <a:lnTo>
                  <a:pt x="567556" y="44295"/>
                </a:lnTo>
                <a:cubicBezTo>
                  <a:pt x="586449" y="90869"/>
                  <a:pt x="614789" y="134510"/>
                  <a:pt x="652576" y="172288"/>
                </a:cubicBezTo>
                <a:cubicBezTo>
                  <a:pt x="803909" y="323589"/>
                  <a:pt x="1048703" y="323589"/>
                  <a:pt x="1199849" y="172288"/>
                </a:cubicBezTo>
                <a:cubicBezTo>
                  <a:pt x="1237636" y="134510"/>
                  <a:pt x="1265976" y="90869"/>
                  <a:pt x="1284869" y="44295"/>
                </a:cubicBezTo>
                <a:lnTo>
                  <a:pt x="1298002" y="0"/>
                </a:lnTo>
                <a:lnTo>
                  <a:pt x="1795200" y="0"/>
                </a:lnTo>
                <a:cubicBezTo>
                  <a:pt x="1826908" y="0"/>
                  <a:pt x="1852612" y="25704"/>
                  <a:pt x="1852612" y="57412"/>
                </a:cubicBezTo>
                <a:lnTo>
                  <a:pt x="1852612" y="3331828"/>
                </a:lnTo>
                <a:cubicBezTo>
                  <a:pt x="1852612" y="3363536"/>
                  <a:pt x="1826908" y="3389240"/>
                  <a:pt x="1795200" y="3389240"/>
                </a:cubicBezTo>
                <a:lnTo>
                  <a:pt x="57412" y="3389240"/>
                </a:lnTo>
                <a:cubicBezTo>
                  <a:pt x="25704" y="3389240"/>
                  <a:pt x="0" y="3363536"/>
                  <a:pt x="0" y="3331828"/>
                </a:cubicBezTo>
                <a:lnTo>
                  <a:pt x="0" y="57412"/>
                </a:lnTo>
                <a:cubicBezTo>
                  <a:pt x="0" y="25704"/>
                  <a:pt x="25704" y="0"/>
                  <a:pt x="57412" y="0"/>
                </a:cubicBezTo>
                <a:close/>
              </a:path>
            </a:pathLst>
          </a:custGeom>
          <a:solidFill>
            <a:schemeClr val="bg2">
              <a:lumMod val="20000"/>
              <a:lumOff val="80000"/>
              <a:alpha val="50000"/>
            </a:schemeClr>
          </a:solidFill>
          <a:ln>
            <a:noFill/>
          </a:ln>
          <a:effectLst/>
        </p:spPr>
        <p:txBody>
          <a:bodyPr wrap="square" lIns="137160" tIns="548640" rIns="137160" anchor="t" anchorCtr="0">
            <a:noAutofit/>
          </a:bodyPr>
          <a:lstStyle/>
          <a:p>
            <a:pPr marL="285750" indent="-285750">
              <a:spcAft>
                <a:spcPts val="1800"/>
              </a:spcAft>
              <a:buFont typeface="Arial" panose="020B0604020202020204" pitchFamily="34" charset="0"/>
              <a:buChar char="•"/>
              <a:defRPr/>
            </a:pPr>
            <a:r>
              <a:rPr lang="en-US" sz="1600">
                <a:latin typeface="Roboto" panose="02000000000000000000" pitchFamily="2" charset="0"/>
                <a:ea typeface="Roboto" panose="02000000000000000000" pitchFamily="2" charset="0"/>
              </a:rPr>
              <a:t>Speed</a:t>
            </a:r>
          </a:p>
          <a:p>
            <a:pPr marL="285750" indent="-285750">
              <a:spcAft>
                <a:spcPts val="1800"/>
              </a:spcAft>
              <a:buFont typeface="Arial" panose="020B0604020202020204" pitchFamily="34" charset="0"/>
              <a:buChar char="•"/>
              <a:defRPr/>
            </a:pPr>
            <a:r>
              <a:rPr lang="en-US" sz="1600" err="1">
                <a:latin typeface="Roboto" panose="02000000000000000000" pitchFamily="2" charset="0"/>
                <a:ea typeface="Roboto" panose="02000000000000000000" pitchFamily="2" charset="0"/>
              </a:rPr>
              <a:t>Straightline</a:t>
            </a:r>
            <a:endParaRPr lang="en-US" sz="1600">
              <a:latin typeface="Roboto" panose="02000000000000000000" pitchFamily="2" charset="0"/>
              <a:ea typeface="Roboto" panose="02000000000000000000" pitchFamily="2" charset="0"/>
            </a:endParaRPr>
          </a:p>
          <a:p>
            <a:pPr marL="285750" indent="-285750">
              <a:spcAft>
                <a:spcPts val="1800"/>
              </a:spcAft>
              <a:buFont typeface="Arial" panose="020B0604020202020204" pitchFamily="34" charset="0"/>
              <a:buChar char="•"/>
              <a:defRPr/>
            </a:pPr>
            <a:r>
              <a:rPr lang="en-US" sz="1600">
                <a:latin typeface="Roboto" panose="02000000000000000000" pitchFamily="2" charset="0"/>
                <a:ea typeface="Roboto" panose="02000000000000000000" pitchFamily="2" charset="0"/>
              </a:rPr>
              <a:t>Give non-substantive answers</a:t>
            </a:r>
          </a:p>
          <a:p>
            <a:pPr marL="285750" indent="-285750">
              <a:spcAft>
                <a:spcPts val="1800"/>
              </a:spcAft>
              <a:buFont typeface="Arial" panose="020B0604020202020204" pitchFamily="34" charset="0"/>
              <a:buChar char="•"/>
              <a:defRPr/>
            </a:pPr>
            <a:r>
              <a:rPr lang="en-US" sz="1600">
                <a:latin typeface="Roboto" panose="02000000000000000000" pitchFamily="2" charset="0"/>
                <a:ea typeface="Roboto" panose="02000000000000000000" pitchFamily="2" charset="0"/>
              </a:rPr>
              <a:t>Skip items</a:t>
            </a:r>
            <a:endParaRPr lang="en-US" sz="1200">
              <a:latin typeface="Roboto" panose="02000000000000000000" pitchFamily="2" charset="0"/>
              <a:ea typeface="Roboto" panose="02000000000000000000" pitchFamily="2" charset="0"/>
            </a:endParaRPr>
          </a:p>
        </p:txBody>
      </p:sp>
      <p:sp>
        <p:nvSpPr>
          <p:cNvPr id="55" name="Freeform 15">
            <a:extLst>
              <a:ext uri="{FF2B5EF4-FFF2-40B4-BE49-F238E27FC236}">
                <a16:creationId xmlns:a16="http://schemas.microsoft.com/office/drawing/2014/main" id="{24B1EBA7-59BC-8C2C-240B-B99E70020B28}"/>
              </a:ext>
            </a:extLst>
          </p:cNvPr>
          <p:cNvSpPr>
            <a:spLocks noChangeArrowheads="1"/>
          </p:cNvSpPr>
          <p:nvPr/>
        </p:nvSpPr>
        <p:spPr bwMode="auto">
          <a:xfrm>
            <a:off x="8897892" y="5562879"/>
            <a:ext cx="2230612" cy="84039"/>
          </a:xfrm>
          <a:prstGeom prst="roundRect">
            <a:avLst>
              <a:gd name="adj" fmla="val 3099"/>
            </a:avLst>
          </a:prstGeom>
          <a:solidFill>
            <a:schemeClr val="tx2"/>
          </a:solidFill>
          <a:ln>
            <a:solidFill>
              <a:schemeClr val="tx2"/>
            </a:solidFill>
          </a:ln>
          <a:effectLst/>
        </p:spPr>
        <p:txBody>
          <a:bodyPr wrap="none" anchor="ctr"/>
          <a:lstStyle/>
          <a:p>
            <a:endParaRPr lang="en-US" sz="900"/>
          </a:p>
        </p:txBody>
      </p:sp>
    </p:spTree>
    <p:extLst>
      <p:ext uri="{BB962C8B-B14F-4D97-AF65-F5344CB8AC3E}">
        <p14:creationId xmlns:p14="http://schemas.microsoft.com/office/powerpoint/2010/main" val="5945678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D65F-7597-E61B-A938-0D55706D2004}"/>
              </a:ext>
            </a:extLst>
          </p:cNvPr>
          <p:cNvSpPr>
            <a:spLocks noGrp="1"/>
          </p:cNvSpPr>
          <p:nvPr>
            <p:ph type="title"/>
          </p:nvPr>
        </p:nvSpPr>
        <p:spPr/>
        <p:txBody>
          <a:bodyPr/>
          <a:lstStyle/>
          <a:p>
            <a:r>
              <a:rPr lang="en-US" dirty="0"/>
              <a:t>The Use of Data Cleaning Procedures in Panels</a:t>
            </a:r>
          </a:p>
        </p:txBody>
      </p:sp>
      <p:sp>
        <p:nvSpPr>
          <p:cNvPr id="8" name="Text Placeholder 7">
            <a:extLst>
              <a:ext uri="{FF2B5EF4-FFF2-40B4-BE49-F238E27FC236}">
                <a16:creationId xmlns:a16="http://schemas.microsoft.com/office/drawing/2014/main" id="{B53C6744-1184-DBDA-A8A9-6443F67C99C3}"/>
              </a:ext>
            </a:extLst>
          </p:cNvPr>
          <p:cNvSpPr>
            <a:spLocks noGrp="1"/>
          </p:cNvSpPr>
          <p:nvPr>
            <p:ph type="body" sz="quarter" idx="30"/>
          </p:nvPr>
        </p:nvSpPr>
        <p:spPr/>
        <p:txBody>
          <a:bodyPr/>
          <a:lstStyle/>
          <a:p>
            <a:r>
              <a:rPr lang="en-US"/>
              <a:t>These data quality issues are more of a concern for nonprobability-based panels because of their sampling and recruitment methods.</a:t>
            </a:r>
          </a:p>
          <a:p>
            <a:endParaRPr lang="en-US"/>
          </a:p>
        </p:txBody>
      </p:sp>
      <p:sp>
        <p:nvSpPr>
          <p:cNvPr id="4" name="Text Placeholder 3">
            <a:extLst>
              <a:ext uri="{FF2B5EF4-FFF2-40B4-BE49-F238E27FC236}">
                <a16:creationId xmlns:a16="http://schemas.microsoft.com/office/drawing/2014/main" id="{0D1B372C-5871-AE24-0EC4-24F4B69EEBDD}"/>
              </a:ext>
            </a:extLst>
          </p:cNvPr>
          <p:cNvSpPr>
            <a:spLocks noGrp="1"/>
          </p:cNvSpPr>
          <p:nvPr>
            <p:ph type="body" sz="quarter" idx="10"/>
          </p:nvPr>
        </p:nvSpPr>
        <p:spPr>
          <a:xfrm>
            <a:off x="684836" y="2340102"/>
            <a:ext cx="4953964" cy="3901745"/>
          </a:xfrm>
        </p:spPr>
        <p:txBody>
          <a:bodyPr/>
          <a:lstStyle/>
          <a:p>
            <a:r>
              <a:rPr lang="en-US" sz="2400"/>
              <a:t>Probability-based panels</a:t>
            </a:r>
          </a:p>
          <a:p>
            <a:pPr lvl="1"/>
            <a:r>
              <a:rPr lang="en-US"/>
              <a:t>Select and recruit panelists from a set sampling frame</a:t>
            </a:r>
          </a:p>
          <a:p>
            <a:pPr lvl="1"/>
            <a:r>
              <a:rPr lang="en-US"/>
              <a:t>Recruit using well-established contact modes</a:t>
            </a:r>
          </a:p>
          <a:p>
            <a:pPr lvl="1"/>
            <a:r>
              <a:rPr lang="en-US"/>
              <a:t>Researchers have precise control over who is invited and allowed to join </a:t>
            </a:r>
          </a:p>
        </p:txBody>
      </p:sp>
      <p:sp>
        <p:nvSpPr>
          <p:cNvPr id="3" name="Text Placeholder 2">
            <a:extLst>
              <a:ext uri="{FF2B5EF4-FFF2-40B4-BE49-F238E27FC236}">
                <a16:creationId xmlns:a16="http://schemas.microsoft.com/office/drawing/2014/main" id="{006029DB-3380-9892-4C21-3456EE9BE7F2}"/>
              </a:ext>
            </a:extLst>
          </p:cNvPr>
          <p:cNvSpPr>
            <a:spLocks noGrp="1"/>
          </p:cNvSpPr>
          <p:nvPr>
            <p:ph type="body" sz="quarter" idx="29"/>
          </p:nvPr>
        </p:nvSpPr>
        <p:spPr>
          <a:xfrm>
            <a:off x="6527147" y="2340102"/>
            <a:ext cx="4953964" cy="3901745"/>
          </a:xfrm>
        </p:spPr>
        <p:txBody>
          <a:bodyPr/>
          <a:lstStyle/>
          <a:p>
            <a:r>
              <a:rPr lang="en-US" sz="2400">
                <a:ea typeface="Roboto Light"/>
                <a:cs typeface="Roboto Light"/>
              </a:rPr>
              <a:t>Nonprobability-based panels </a:t>
            </a:r>
            <a:endParaRPr lang="en-US" sz="2400"/>
          </a:p>
          <a:p>
            <a:pPr lvl="1"/>
            <a:r>
              <a:rPr lang="en-US">
                <a:latin typeface="Roboto"/>
                <a:ea typeface="Roboto"/>
                <a:cs typeface="Roboto"/>
              </a:rPr>
              <a:t>No set sampling frame</a:t>
            </a:r>
          </a:p>
          <a:p>
            <a:pPr lvl="1"/>
            <a:r>
              <a:rPr lang="en-US">
                <a:latin typeface="Roboto"/>
                <a:ea typeface="Roboto"/>
                <a:cs typeface="Roboto"/>
              </a:rPr>
              <a:t>Use ads to recruit</a:t>
            </a:r>
          </a:p>
          <a:p>
            <a:pPr lvl="1"/>
            <a:r>
              <a:rPr lang="en-US">
                <a:latin typeface="Roboto"/>
                <a:ea typeface="Roboto"/>
                <a:cs typeface="Roboto"/>
              </a:rPr>
              <a:t>Successful recruitment requires seeing an ad and self-selecting into membership</a:t>
            </a:r>
          </a:p>
          <a:p>
            <a:pPr lvl="1"/>
            <a:r>
              <a:rPr lang="en-US">
                <a:latin typeface="Roboto"/>
                <a:ea typeface="Roboto"/>
                <a:cs typeface="Roboto"/>
              </a:rPr>
              <a:t>Fraud easier</a:t>
            </a:r>
          </a:p>
          <a:p>
            <a:pPr lvl="1"/>
            <a:r>
              <a:rPr lang="en-US">
                <a:latin typeface="Roboto"/>
                <a:ea typeface="Roboto"/>
                <a:cs typeface="Roboto"/>
              </a:rPr>
              <a:t>Burden higher and thus potentially more professional respondents</a:t>
            </a:r>
            <a:endParaRPr lang="en-US"/>
          </a:p>
        </p:txBody>
      </p:sp>
      <p:sp>
        <p:nvSpPr>
          <p:cNvPr id="5" name="Text Placeholder 4">
            <a:extLst>
              <a:ext uri="{FF2B5EF4-FFF2-40B4-BE49-F238E27FC236}">
                <a16:creationId xmlns:a16="http://schemas.microsoft.com/office/drawing/2014/main" id="{D7D205D3-51DB-4B4E-3C35-25A65DB100BF}"/>
              </a:ext>
            </a:extLst>
          </p:cNvPr>
          <p:cNvSpPr>
            <a:spLocks noGrp="1"/>
          </p:cNvSpPr>
          <p:nvPr>
            <p:ph type="body" sz="quarter" idx="28"/>
          </p:nvPr>
        </p:nvSpPr>
        <p:spPr/>
        <p:txBody>
          <a:bodyPr/>
          <a:lstStyle/>
          <a:p>
            <a:endParaRPr lang="en-US"/>
          </a:p>
        </p:txBody>
      </p:sp>
    </p:spTree>
    <p:extLst>
      <p:ext uri="{BB962C8B-B14F-4D97-AF65-F5344CB8AC3E}">
        <p14:creationId xmlns:p14="http://schemas.microsoft.com/office/powerpoint/2010/main" val="3936763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EF15-E628-F7F0-6EE7-5C7DCB775FFA}"/>
              </a:ext>
            </a:extLst>
          </p:cNvPr>
          <p:cNvSpPr>
            <a:spLocks noGrp="1"/>
          </p:cNvSpPr>
          <p:nvPr>
            <p:ph type="title"/>
          </p:nvPr>
        </p:nvSpPr>
        <p:spPr/>
        <p:txBody>
          <a:bodyPr/>
          <a:lstStyle/>
          <a:p>
            <a:r>
              <a:rPr lang="en-US" dirty="0"/>
              <a:t>The Use of Data Cleaning Procedures in Panels</a:t>
            </a:r>
          </a:p>
        </p:txBody>
      </p:sp>
      <p:sp>
        <p:nvSpPr>
          <p:cNvPr id="3" name="Text Placeholder 2">
            <a:extLst>
              <a:ext uri="{FF2B5EF4-FFF2-40B4-BE49-F238E27FC236}">
                <a16:creationId xmlns:a16="http://schemas.microsoft.com/office/drawing/2014/main" id="{E28A2533-1009-7710-2301-EABEA4160894}"/>
              </a:ext>
            </a:extLst>
          </p:cNvPr>
          <p:cNvSpPr>
            <a:spLocks noGrp="1"/>
          </p:cNvSpPr>
          <p:nvPr>
            <p:ph type="body" sz="quarter" idx="28"/>
          </p:nvPr>
        </p:nvSpPr>
        <p:spPr>
          <a:xfrm>
            <a:off x="685800" y="732263"/>
            <a:ext cx="9784080" cy="914400"/>
          </a:xfrm>
        </p:spPr>
        <p:txBody>
          <a:bodyPr/>
          <a:lstStyle/>
          <a:p>
            <a:r>
              <a:rPr lang="en-US">
                <a:latin typeface="Roboto Light"/>
                <a:ea typeface="Roboto Light"/>
                <a:cs typeface="Roboto Light"/>
              </a:rPr>
              <a:t>Both probability and nonprobability-based panels may have </a:t>
            </a:r>
            <a:r>
              <a:rPr lang="en-US" b="1">
                <a:solidFill>
                  <a:srgbClr val="EC712E"/>
                </a:solidFill>
                <a:latin typeface="Roboto"/>
                <a:ea typeface="Roboto"/>
                <a:cs typeface="Roboto Light"/>
              </a:rPr>
              <a:t>inattentive respondents: Skippers, Speeders and Straightliners</a:t>
            </a:r>
            <a:r>
              <a:rPr lang="en-US" b="1">
                <a:latin typeface="Roboto"/>
                <a:ea typeface="Roboto"/>
                <a:cs typeface="Roboto Light"/>
              </a:rPr>
              <a:t>.</a:t>
            </a:r>
            <a:endParaRPr lang="en-US" b="1">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8541B87F-107F-3F11-BE7D-FE9EEECA4455}"/>
              </a:ext>
            </a:extLst>
          </p:cNvPr>
          <p:cNvSpPr>
            <a:spLocks noGrp="1"/>
          </p:cNvSpPr>
          <p:nvPr>
            <p:ph type="body" sz="quarter" idx="10"/>
          </p:nvPr>
        </p:nvSpPr>
        <p:spPr>
          <a:xfrm>
            <a:off x="685800" y="1717952"/>
            <a:ext cx="9756648" cy="3739924"/>
          </a:xfrm>
        </p:spPr>
        <p:txBody>
          <a:bodyPr/>
          <a:lstStyle/>
          <a:p>
            <a:pPr marL="342900" indent="-342900">
              <a:buFont typeface="Arial" panose="020B0604020202020204" pitchFamily="34" charset="0"/>
              <a:buChar char="•"/>
            </a:pPr>
            <a:r>
              <a:rPr lang="en-US" b="0" dirty="0"/>
              <a:t>Data cleaning best practices: </a:t>
            </a:r>
          </a:p>
          <a:p>
            <a:pPr marL="747395" lvl="2" indent="-342900">
              <a:spcBef>
                <a:spcPts val="1200"/>
              </a:spcBef>
              <a:spcAft>
                <a:spcPts val="0"/>
              </a:spcAft>
            </a:pPr>
            <a:r>
              <a:rPr lang="en-US" sz="1700" dirty="0">
                <a:latin typeface="+mj-lt"/>
              </a:rPr>
              <a:t>Reviewing time stamps for short survey completion times or abnormal dwell times</a:t>
            </a:r>
            <a:endParaRPr lang="en-US" sz="1700">
              <a:latin typeface="+mj-lt"/>
            </a:endParaRPr>
          </a:p>
          <a:p>
            <a:pPr marL="747395" lvl="2" indent="-342900">
              <a:spcBef>
                <a:spcPts val="1200"/>
              </a:spcBef>
              <a:spcAft>
                <a:spcPts val="0"/>
              </a:spcAft>
            </a:pPr>
            <a:r>
              <a:rPr lang="en-US" sz="1700" dirty="0">
                <a:latin typeface="+mj-lt"/>
              </a:rPr>
              <a:t>Looking for straightlining or randomly selecting answers in grid questions</a:t>
            </a:r>
            <a:endParaRPr lang="en-US" sz="1700">
              <a:latin typeface="+mj-lt"/>
            </a:endParaRPr>
          </a:p>
          <a:p>
            <a:pPr marL="747395" lvl="2" indent="-342900">
              <a:spcBef>
                <a:spcPts val="1200"/>
              </a:spcBef>
              <a:spcAft>
                <a:spcPts val="0"/>
              </a:spcAft>
            </a:pPr>
            <a:r>
              <a:rPr lang="en-US" sz="1700" dirty="0">
                <a:latin typeface="+mj-lt"/>
              </a:rPr>
              <a:t>Reviewing the number of questions with non-substantive answers or refusals</a:t>
            </a:r>
            <a:endParaRPr lang="en-US" sz="1700">
              <a:latin typeface="+mj-lt"/>
            </a:endParaRPr>
          </a:p>
          <a:p>
            <a:pPr marL="747395" lvl="2" indent="-342900">
              <a:spcBef>
                <a:spcPts val="1200"/>
              </a:spcBef>
              <a:spcAft>
                <a:spcPts val="0"/>
              </a:spcAft>
            </a:pPr>
            <a:r>
              <a:rPr lang="en-US" sz="1700" dirty="0">
                <a:latin typeface="+mj-lt"/>
              </a:rPr>
              <a:t>Reviewing verbatims or continuous numerical responses </a:t>
            </a:r>
            <a:endParaRPr lang="en-US" sz="1700">
              <a:latin typeface="+mj-lt"/>
            </a:endParaRPr>
          </a:p>
          <a:p>
            <a:pPr marL="342900" indent="-342900">
              <a:buFont typeface="Arial" panose="020B0604020202020204" pitchFamily="34" charset="0"/>
              <a:buChar char="•"/>
            </a:pPr>
            <a:r>
              <a:rPr lang="en-US" b="0" dirty="0"/>
              <a:t>Aggressive data cleaning procedures can create coverage issues.</a:t>
            </a:r>
          </a:p>
          <a:p>
            <a:pPr marL="747395" lvl="2" indent="-342900">
              <a:spcBef>
                <a:spcPts val="1200"/>
              </a:spcBef>
              <a:spcAft>
                <a:spcPts val="0"/>
              </a:spcAft>
            </a:pPr>
            <a:r>
              <a:rPr lang="en-US" sz="1700" dirty="0">
                <a:latin typeface="+mj-lt"/>
              </a:rPr>
              <a:t>Many of these behaviors also have origins that are unrelated to satisficing. </a:t>
            </a:r>
            <a:endParaRPr lang="en-US" sz="1700">
              <a:latin typeface="+mj-lt"/>
            </a:endParaRPr>
          </a:p>
          <a:p>
            <a:pPr marL="747395" lvl="2" indent="-342900">
              <a:spcBef>
                <a:spcPts val="1200"/>
              </a:spcBef>
              <a:spcAft>
                <a:spcPts val="0"/>
              </a:spcAft>
            </a:pPr>
            <a:r>
              <a:rPr lang="en-US" sz="1700">
                <a:latin typeface="+mj-lt"/>
                <a:ea typeface="Roboto Light"/>
                <a:cs typeface="Roboto Light"/>
              </a:rPr>
              <a:t>Excluding respondents based on certain behaviors can worsen systemic bias.</a:t>
            </a:r>
          </a:p>
        </p:txBody>
      </p:sp>
      <p:sp>
        <p:nvSpPr>
          <p:cNvPr id="5" name="Text Placeholder 4">
            <a:extLst>
              <a:ext uri="{FF2B5EF4-FFF2-40B4-BE49-F238E27FC236}">
                <a16:creationId xmlns:a16="http://schemas.microsoft.com/office/drawing/2014/main" id="{1D60BEAC-5E85-ECC2-1138-4638E5CA28E3}"/>
              </a:ext>
            </a:extLst>
          </p:cNvPr>
          <p:cNvSpPr>
            <a:spLocks noGrp="1"/>
          </p:cNvSpPr>
          <p:nvPr>
            <p:ph type="body" sz="quarter" idx="27"/>
          </p:nvPr>
        </p:nvSpPr>
        <p:spPr/>
        <p:txBody>
          <a:bodyPr/>
          <a:lstStyle/>
          <a:p>
            <a:r>
              <a:rPr lang="en-US" b="0" dirty="0" err="1"/>
              <a:t>Greszki</a:t>
            </a:r>
            <a:r>
              <a:rPr lang="en-US" b="0" dirty="0"/>
              <a:t> et al, 2014; Malhotra, 2008; AAPOR, 2010; Le </a:t>
            </a:r>
            <a:r>
              <a:rPr lang="en-US" b="0" dirty="0" err="1"/>
              <a:t>Guin</a:t>
            </a:r>
            <a:r>
              <a:rPr lang="en-US" b="0" dirty="0"/>
              <a:t> 2005; Bertoni, 2022;</a:t>
            </a:r>
            <a:r>
              <a:rPr lang="en-US" dirty="0"/>
              <a:t> </a:t>
            </a:r>
            <a:r>
              <a:rPr lang="en-US" sz="800" dirty="0">
                <a:latin typeface="+mj-lt"/>
                <a:ea typeface="Roboto Light" panose="02000000000000000000" pitchFamily="2" charset="0"/>
              </a:rPr>
              <a:t>Yan and Tourangeau, 2008; </a:t>
            </a:r>
            <a:r>
              <a:rPr lang="en-US" sz="800" dirty="0" err="1">
                <a:latin typeface="+mj-lt"/>
                <a:ea typeface="Roboto Light" panose="02000000000000000000" pitchFamily="2" charset="0"/>
              </a:rPr>
              <a:t>Heerwegh</a:t>
            </a:r>
            <a:r>
              <a:rPr lang="en-US" sz="800" dirty="0">
                <a:latin typeface="+mj-lt"/>
                <a:ea typeface="Roboto Light" panose="02000000000000000000" pitchFamily="2" charset="0"/>
              </a:rPr>
              <a:t>, 2003; Tourangeau, Couper, &amp; Conrad, 2004; AAPOR, 2010; Kim et al, 2019.</a:t>
            </a:r>
            <a:endParaRPr lang="en-US" dirty="0"/>
          </a:p>
        </p:txBody>
      </p:sp>
    </p:spTree>
    <p:extLst>
      <p:ext uri="{BB962C8B-B14F-4D97-AF65-F5344CB8AC3E}">
        <p14:creationId xmlns:p14="http://schemas.microsoft.com/office/powerpoint/2010/main" val="2287349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1A1A2-E2A4-494C-8BDF-F00E7BA4806D}"/>
              </a:ext>
            </a:extLst>
          </p:cNvPr>
          <p:cNvSpPr>
            <a:spLocks noGrp="1"/>
          </p:cNvSpPr>
          <p:nvPr>
            <p:ph type="title"/>
          </p:nvPr>
        </p:nvSpPr>
        <p:spPr>
          <a:xfrm>
            <a:off x="685800" y="0"/>
            <a:ext cx="8503920" cy="548640"/>
          </a:xfrm>
        </p:spPr>
        <p:txBody>
          <a:bodyPr/>
          <a:lstStyle/>
          <a:p>
            <a:r>
              <a:rPr lang="en-US" dirty="0"/>
              <a:t>Why Panels Are Unique</a:t>
            </a:r>
            <a:endParaRPr lang="en-US" b="1" dirty="0"/>
          </a:p>
        </p:txBody>
      </p:sp>
      <p:sp>
        <p:nvSpPr>
          <p:cNvPr id="2" name="Text Placeholder 1">
            <a:extLst>
              <a:ext uri="{FF2B5EF4-FFF2-40B4-BE49-F238E27FC236}">
                <a16:creationId xmlns:a16="http://schemas.microsoft.com/office/drawing/2014/main" id="{278779FE-FA16-4405-86FE-8FFD2FA2F95B}"/>
              </a:ext>
            </a:extLst>
          </p:cNvPr>
          <p:cNvSpPr>
            <a:spLocks noGrp="1"/>
          </p:cNvSpPr>
          <p:nvPr>
            <p:ph type="body" sz="quarter" idx="28"/>
          </p:nvPr>
        </p:nvSpPr>
        <p:spPr>
          <a:xfrm>
            <a:off x="672084" y="712374"/>
            <a:ext cx="9784080" cy="470967"/>
          </a:xfrm>
        </p:spPr>
        <p:txBody>
          <a:bodyPr/>
          <a:lstStyle/>
          <a:p>
            <a:r>
              <a:rPr lang="en-US" dirty="0"/>
              <a:t>The Concept of Lifecycle</a:t>
            </a:r>
          </a:p>
        </p:txBody>
      </p:sp>
      <p:sp>
        <p:nvSpPr>
          <p:cNvPr id="4" name="Text Placeholder 3">
            <a:extLst>
              <a:ext uri="{FF2B5EF4-FFF2-40B4-BE49-F238E27FC236}">
                <a16:creationId xmlns:a16="http://schemas.microsoft.com/office/drawing/2014/main" id="{0C5105A9-E97C-4AF8-837E-72F1EFE14CAD}"/>
              </a:ext>
            </a:extLst>
          </p:cNvPr>
          <p:cNvSpPr>
            <a:spLocks noGrp="1"/>
          </p:cNvSpPr>
          <p:nvPr>
            <p:ph type="body" sz="quarter" idx="10"/>
          </p:nvPr>
        </p:nvSpPr>
        <p:spPr>
          <a:xfrm>
            <a:off x="685800" y="1223362"/>
            <a:ext cx="9756648" cy="2136064"/>
          </a:xfrm>
        </p:spPr>
        <p:txBody>
          <a:bodyPr/>
          <a:lstStyle/>
          <a:p>
            <a:r>
              <a:rPr lang="en-US" dirty="0"/>
              <a:t>Panels are not static.</a:t>
            </a:r>
          </a:p>
          <a:p>
            <a:pPr lvl="1"/>
            <a:r>
              <a:rPr lang="en-US" dirty="0"/>
              <a:t>Panels are like the human race: there are generations</a:t>
            </a:r>
          </a:p>
          <a:p>
            <a:pPr lvl="2"/>
            <a:r>
              <a:rPr lang="en-US" dirty="0"/>
              <a:t>New generations are “born”</a:t>
            </a:r>
          </a:p>
          <a:p>
            <a:pPr lvl="2"/>
            <a:r>
              <a:rPr lang="en-US" dirty="0"/>
              <a:t>Old generations “fade away”</a:t>
            </a:r>
          </a:p>
          <a:p>
            <a:pPr lvl="2"/>
            <a:r>
              <a:rPr lang="en-US" dirty="0"/>
              <a:t>As such, the loss in older generations and the insertion of new generations will change the makeup of the overall entity.  (For example: Americans are more Hispanic today than a generation ago).</a:t>
            </a:r>
          </a:p>
        </p:txBody>
      </p:sp>
      <p:pic>
        <p:nvPicPr>
          <p:cNvPr id="1026" name="Picture 2" descr="https://i.insider.com/566193b4dd0895db5e8b4622"/>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484782" y="3544957"/>
            <a:ext cx="5658678" cy="31672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24800" y="6437365"/>
            <a:ext cx="2252869" cy="261610"/>
          </a:xfrm>
          <a:prstGeom prst="rect">
            <a:avLst/>
          </a:prstGeom>
          <a:noFill/>
        </p:spPr>
        <p:txBody>
          <a:bodyPr wrap="square" rtlCol="0">
            <a:spAutoFit/>
          </a:bodyPr>
          <a:lstStyle/>
          <a:p>
            <a:r>
              <a:rPr lang="en-US" sz="1100" dirty="0"/>
              <a:t>Source: US Census Bureau</a:t>
            </a:r>
          </a:p>
        </p:txBody>
      </p:sp>
    </p:spTree>
    <p:extLst>
      <p:ext uri="{BB962C8B-B14F-4D97-AF65-F5344CB8AC3E}">
        <p14:creationId xmlns:p14="http://schemas.microsoft.com/office/powerpoint/2010/main" val="38644841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1A1A2-E2A4-494C-8BDF-F00E7BA4806D}"/>
              </a:ext>
            </a:extLst>
          </p:cNvPr>
          <p:cNvSpPr>
            <a:spLocks noGrp="1"/>
          </p:cNvSpPr>
          <p:nvPr>
            <p:ph type="title"/>
          </p:nvPr>
        </p:nvSpPr>
        <p:spPr>
          <a:xfrm>
            <a:off x="685800" y="0"/>
            <a:ext cx="8503920" cy="548640"/>
          </a:xfrm>
        </p:spPr>
        <p:txBody>
          <a:bodyPr/>
          <a:lstStyle/>
          <a:p>
            <a:r>
              <a:rPr lang="en-US">
                <a:ea typeface="+mj-lt"/>
                <a:cs typeface="+mj-lt"/>
              </a:rPr>
              <a:t>The Use of Data Cleaning Procedures in Panels</a:t>
            </a:r>
            <a:endParaRPr lang="en-US"/>
          </a:p>
        </p:txBody>
      </p:sp>
      <p:sp>
        <p:nvSpPr>
          <p:cNvPr id="2" name="Text Placeholder 1">
            <a:extLst>
              <a:ext uri="{FF2B5EF4-FFF2-40B4-BE49-F238E27FC236}">
                <a16:creationId xmlns:a16="http://schemas.microsoft.com/office/drawing/2014/main" id="{278779FE-FA16-4405-86FE-8FFD2FA2F95B}"/>
              </a:ext>
            </a:extLst>
          </p:cNvPr>
          <p:cNvSpPr>
            <a:spLocks noGrp="1"/>
          </p:cNvSpPr>
          <p:nvPr>
            <p:ph type="body" sz="quarter" idx="28"/>
          </p:nvPr>
        </p:nvSpPr>
        <p:spPr>
          <a:xfrm>
            <a:off x="676507" y="741556"/>
            <a:ext cx="9784080" cy="914400"/>
          </a:xfrm>
        </p:spPr>
        <p:txBody>
          <a:bodyPr/>
          <a:lstStyle/>
          <a:p>
            <a:r>
              <a:rPr lang="en-US" dirty="0">
                <a:latin typeface="Roboto Light"/>
                <a:ea typeface="Roboto Light"/>
                <a:cs typeface="Roboto Light"/>
              </a:rPr>
              <a:t>Instructional Manipulation Checks (IMCs) to identify and minimize suboptimal responses and inattentive respondents</a:t>
            </a:r>
            <a:r>
              <a:rPr lang="en-US">
                <a:latin typeface="Roboto Light"/>
                <a:ea typeface="Roboto Light"/>
                <a:cs typeface="Roboto Light"/>
              </a:rPr>
              <a:t>?</a:t>
            </a:r>
            <a:endParaRPr lang="en-US" baseline="30000"/>
          </a:p>
        </p:txBody>
      </p:sp>
      <p:sp>
        <p:nvSpPr>
          <p:cNvPr id="4" name="Text Placeholder 3">
            <a:extLst>
              <a:ext uri="{FF2B5EF4-FFF2-40B4-BE49-F238E27FC236}">
                <a16:creationId xmlns:a16="http://schemas.microsoft.com/office/drawing/2014/main" id="{0C5105A9-E97C-4AF8-837E-72F1EFE14CAD}"/>
              </a:ext>
            </a:extLst>
          </p:cNvPr>
          <p:cNvSpPr>
            <a:spLocks noGrp="1"/>
          </p:cNvSpPr>
          <p:nvPr>
            <p:ph type="body" sz="quarter" idx="10"/>
          </p:nvPr>
        </p:nvSpPr>
        <p:spPr>
          <a:xfrm>
            <a:off x="685801" y="1829464"/>
            <a:ext cx="9784525" cy="2401778"/>
          </a:xfrm>
        </p:spPr>
        <p:txBody>
          <a:bodyPr/>
          <a:lstStyle/>
          <a:p>
            <a:pPr marL="0" lvl="1" indent="0">
              <a:buNone/>
            </a:pPr>
            <a:r>
              <a:rPr lang="en-US">
                <a:latin typeface="Roboto"/>
                <a:ea typeface="Roboto"/>
                <a:cs typeface="Roboto"/>
              </a:rPr>
              <a:t>IMCs are also referred to as “trap” questions, red herrings, attention checks, validation questions, and instructed response items. However:</a:t>
            </a:r>
          </a:p>
          <a:p>
            <a:pPr marL="690245" lvl="2" indent="-342900">
              <a:buAutoNum type="arabicPeriod"/>
            </a:pPr>
            <a:r>
              <a:rPr lang="en-US">
                <a:latin typeface="Roboto Light"/>
                <a:ea typeface="Roboto Light"/>
                <a:cs typeface="Roboto Light"/>
              </a:rPr>
              <a:t>IMCs can compromise trust between panelists and researchers</a:t>
            </a:r>
            <a:endParaRPr lang="en-US"/>
          </a:p>
          <a:p>
            <a:pPr marL="690245" lvl="2" indent="-342900">
              <a:buAutoNum type="arabicPeriod"/>
            </a:pPr>
            <a:r>
              <a:rPr lang="en-US">
                <a:latin typeface="Roboto Light"/>
                <a:ea typeface="Roboto Light"/>
                <a:cs typeface="Roboto Light"/>
              </a:rPr>
              <a:t>Use of IMCs tend to exclude panelists that may exacerbate systematic bias</a:t>
            </a:r>
          </a:p>
          <a:p>
            <a:pPr marL="1374775" lvl="3" indent="-285750">
              <a:buFont typeface="Arial"/>
              <a:buChar char="•"/>
            </a:pPr>
            <a:r>
              <a:rPr lang="en-US">
                <a:latin typeface="Roboto Light"/>
                <a:ea typeface="Roboto Light"/>
                <a:cs typeface="Roboto Light"/>
              </a:rPr>
              <a:t>Respondents most likely to fail IMCs are also part of communities with historical patterns of survey nonresponse (e.g., younger populations, people with lower educational attainment, etc.) </a:t>
            </a:r>
          </a:p>
          <a:p>
            <a:pPr marL="804545" lvl="2" indent="-457200">
              <a:buAutoNum type="arabicPeriod"/>
            </a:pPr>
            <a:r>
              <a:rPr lang="en-US">
                <a:latin typeface="Roboto Light"/>
                <a:ea typeface="Roboto Light"/>
                <a:cs typeface="Roboto Light"/>
              </a:rPr>
              <a:t>Risk of automated bots, fraudulent respondents, etc., is lower than in nonprobability-based surveys and panels </a:t>
            </a:r>
          </a:p>
          <a:p>
            <a:pPr marL="1374775" lvl="3" indent="-285750">
              <a:buFont typeface="Arial"/>
              <a:buChar char="•"/>
            </a:pPr>
            <a:endParaRPr lang="en-US"/>
          </a:p>
          <a:p>
            <a:pPr marL="0" lvl="1" indent="0">
              <a:buNone/>
            </a:pPr>
            <a:endParaRPr lang="en-US"/>
          </a:p>
          <a:p>
            <a:pPr marL="0" lvl="1" indent="0">
              <a:buNone/>
            </a:pPr>
            <a:endParaRPr lang="en-US"/>
          </a:p>
        </p:txBody>
      </p:sp>
      <p:sp>
        <p:nvSpPr>
          <p:cNvPr id="6" name="TextBox 5">
            <a:extLst>
              <a:ext uri="{FF2B5EF4-FFF2-40B4-BE49-F238E27FC236}">
                <a16:creationId xmlns:a16="http://schemas.microsoft.com/office/drawing/2014/main" id="{85B76EF7-5EBA-6AD1-4A3B-02B94A90F134}"/>
              </a:ext>
            </a:extLst>
          </p:cNvPr>
          <p:cNvSpPr txBox="1"/>
          <p:nvPr/>
        </p:nvSpPr>
        <p:spPr>
          <a:xfrm>
            <a:off x="818254" y="4404750"/>
            <a:ext cx="4916997" cy="1815882"/>
          </a:xfrm>
          <a:prstGeom prst="rect">
            <a:avLst/>
          </a:prstGeom>
          <a:noFill/>
          <a:ln w="19050">
            <a:solidFill>
              <a:schemeClr val="bg2"/>
            </a:solidFill>
          </a:ln>
        </p:spPr>
        <p:txBody>
          <a:bodyPr wrap="square" rtlCol="0">
            <a:spAutoFit/>
          </a:bodyPr>
          <a:lstStyle/>
          <a:p>
            <a:r>
              <a:rPr lang="en-US" sz="1400" i="1">
                <a:solidFill>
                  <a:schemeClr val="tx2"/>
                </a:solidFill>
              </a:rPr>
              <a:t>Example 1</a:t>
            </a:r>
            <a:r>
              <a:rPr lang="en-US" sz="1400" i="1"/>
              <a:t>. </a:t>
            </a:r>
            <a:r>
              <a:rPr lang="en-US" sz="1400"/>
              <a:t>For quality assurance purposes, please select “strongly agree” below. </a:t>
            </a:r>
          </a:p>
          <a:p>
            <a:endParaRPr lang="en-US" sz="1400"/>
          </a:p>
          <a:p>
            <a:pPr marL="285750" indent="-285750">
              <a:buFont typeface="Courier New" panose="02070309020205020404" pitchFamily="49" charset="0"/>
              <a:buChar char="o"/>
            </a:pPr>
            <a:r>
              <a:rPr lang="en-US" sz="1400"/>
              <a:t>Strongly agree</a:t>
            </a:r>
          </a:p>
          <a:p>
            <a:pPr marL="285750" indent="-285750">
              <a:buFont typeface="Courier New" panose="02070309020205020404" pitchFamily="49" charset="0"/>
              <a:buChar char="o"/>
            </a:pPr>
            <a:r>
              <a:rPr lang="en-US" sz="1400"/>
              <a:t>Agree</a:t>
            </a:r>
          </a:p>
          <a:p>
            <a:pPr marL="285750" indent="-285750">
              <a:buFont typeface="Courier New" panose="02070309020205020404" pitchFamily="49" charset="0"/>
              <a:buChar char="o"/>
            </a:pPr>
            <a:r>
              <a:rPr lang="en-US" sz="1400"/>
              <a:t>Neither agree nor disagree</a:t>
            </a:r>
          </a:p>
          <a:p>
            <a:pPr marL="285750" indent="-285750">
              <a:buFont typeface="Courier New" panose="02070309020205020404" pitchFamily="49" charset="0"/>
              <a:buChar char="o"/>
            </a:pPr>
            <a:r>
              <a:rPr lang="en-US" sz="1400"/>
              <a:t>Disagree</a:t>
            </a:r>
          </a:p>
          <a:p>
            <a:pPr marL="285750" indent="-285750">
              <a:buFont typeface="Courier New" panose="02070309020205020404" pitchFamily="49" charset="0"/>
              <a:buChar char="o"/>
            </a:pPr>
            <a:r>
              <a:rPr lang="en-US" sz="1400"/>
              <a:t>Strongly disagree  </a:t>
            </a:r>
          </a:p>
        </p:txBody>
      </p:sp>
      <p:sp>
        <p:nvSpPr>
          <p:cNvPr id="8" name="TextBox 7">
            <a:extLst>
              <a:ext uri="{FF2B5EF4-FFF2-40B4-BE49-F238E27FC236}">
                <a16:creationId xmlns:a16="http://schemas.microsoft.com/office/drawing/2014/main" id="{59DA770D-F59F-28D6-9E95-CAA183D324C9}"/>
              </a:ext>
            </a:extLst>
          </p:cNvPr>
          <p:cNvSpPr txBox="1"/>
          <p:nvPr/>
        </p:nvSpPr>
        <p:spPr>
          <a:xfrm>
            <a:off x="6226098" y="4404750"/>
            <a:ext cx="4916997" cy="1815882"/>
          </a:xfrm>
          <a:prstGeom prst="rect">
            <a:avLst/>
          </a:prstGeom>
          <a:noFill/>
          <a:ln w="19050">
            <a:solidFill>
              <a:schemeClr val="bg2"/>
            </a:solidFill>
          </a:ln>
        </p:spPr>
        <p:txBody>
          <a:bodyPr wrap="square" rtlCol="0">
            <a:spAutoFit/>
          </a:bodyPr>
          <a:lstStyle/>
          <a:p>
            <a:r>
              <a:rPr lang="en-US" sz="1400" i="1">
                <a:solidFill>
                  <a:schemeClr val="tx2"/>
                </a:solidFill>
              </a:rPr>
              <a:t>Example 2</a:t>
            </a:r>
            <a:r>
              <a:rPr lang="en-US" sz="1400" i="1"/>
              <a:t>. </a:t>
            </a:r>
            <a:r>
              <a:rPr lang="en-US" sz="1400"/>
              <a:t>Please verify where you are in the survey by marking “2” for this item. </a:t>
            </a:r>
          </a:p>
          <a:p>
            <a:endParaRPr lang="en-US" sz="1400"/>
          </a:p>
          <a:p>
            <a:pPr marL="285750" indent="-285750">
              <a:buFont typeface="Courier New" panose="02070309020205020404" pitchFamily="49" charset="0"/>
              <a:buChar char="o"/>
            </a:pPr>
            <a:r>
              <a:rPr lang="en-US" sz="1400"/>
              <a:t>1</a:t>
            </a:r>
          </a:p>
          <a:p>
            <a:pPr marL="285750" indent="-285750">
              <a:buFont typeface="Courier New" panose="02070309020205020404" pitchFamily="49" charset="0"/>
              <a:buChar char="o"/>
            </a:pPr>
            <a:r>
              <a:rPr lang="en-US" sz="1400"/>
              <a:t>2</a:t>
            </a:r>
          </a:p>
          <a:p>
            <a:pPr marL="285750" indent="-285750">
              <a:buFont typeface="Courier New" panose="02070309020205020404" pitchFamily="49" charset="0"/>
              <a:buChar char="o"/>
            </a:pPr>
            <a:r>
              <a:rPr lang="en-US" sz="1400"/>
              <a:t>3</a:t>
            </a:r>
          </a:p>
          <a:p>
            <a:pPr marL="285750" indent="-285750">
              <a:buFont typeface="Courier New" panose="02070309020205020404" pitchFamily="49" charset="0"/>
              <a:buChar char="o"/>
            </a:pPr>
            <a:r>
              <a:rPr lang="en-US" sz="1400"/>
              <a:t>4</a:t>
            </a:r>
          </a:p>
          <a:p>
            <a:pPr marL="285750" indent="-285750">
              <a:buFont typeface="Courier New" panose="02070309020205020404" pitchFamily="49" charset="0"/>
              <a:buChar char="o"/>
            </a:pPr>
            <a:r>
              <a:rPr lang="en-US" sz="1400"/>
              <a:t>5</a:t>
            </a:r>
          </a:p>
        </p:txBody>
      </p:sp>
    </p:spTree>
    <p:extLst>
      <p:ext uri="{BB962C8B-B14F-4D97-AF65-F5344CB8AC3E}">
        <p14:creationId xmlns:p14="http://schemas.microsoft.com/office/powerpoint/2010/main" val="30149013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Light"/>
                <a:ea typeface="Roboto Light"/>
                <a:cs typeface="Roboto Light"/>
              </a:rPr>
              <a:t>Transparency</a:t>
            </a:r>
            <a:endParaRPr lang="en-US"/>
          </a:p>
        </p:txBody>
      </p:sp>
    </p:spTree>
    <p:extLst>
      <p:ext uri="{BB962C8B-B14F-4D97-AF65-F5344CB8AC3E}">
        <p14:creationId xmlns:p14="http://schemas.microsoft.com/office/powerpoint/2010/main" val="40420240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E4991-A9F7-48C7-AED9-3BAE15BF7896}"/>
              </a:ext>
            </a:extLst>
          </p:cNvPr>
          <p:cNvSpPr>
            <a:spLocks noGrp="1"/>
          </p:cNvSpPr>
          <p:nvPr>
            <p:ph type="title"/>
          </p:nvPr>
        </p:nvSpPr>
        <p:spPr/>
        <p:txBody>
          <a:bodyPr/>
          <a:lstStyle/>
          <a:p>
            <a:r>
              <a:rPr lang="en-US">
                <a:ea typeface="Roboto Light"/>
                <a:cs typeface="Roboto Light"/>
              </a:rPr>
              <a:t>Transparency</a:t>
            </a:r>
            <a:endParaRPr lang="en-US" dirty="0"/>
          </a:p>
        </p:txBody>
      </p:sp>
      <p:sp>
        <p:nvSpPr>
          <p:cNvPr id="4" name="Text Placeholder 3">
            <a:extLst>
              <a:ext uri="{FF2B5EF4-FFF2-40B4-BE49-F238E27FC236}">
                <a16:creationId xmlns:a16="http://schemas.microsoft.com/office/drawing/2014/main" id="{71795AC3-1C78-43EE-90A5-66FA270FF683}"/>
              </a:ext>
            </a:extLst>
          </p:cNvPr>
          <p:cNvSpPr>
            <a:spLocks noGrp="1"/>
          </p:cNvSpPr>
          <p:nvPr>
            <p:ph type="body" sz="quarter" idx="25"/>
          </p:nvPr>
        </p:nvSpPr>
        <p:spPr>
          <a:xfrm>
            <a:off x="685800" y="835641"/>
            <a:ext cx="4463070" cy="5686171"/>
          </a:xfrm>
        </p:spPr>
        <p:txBody>
          <a:bodyPr/>
          <a:lstStyle/>
          <a:p>
            <a:r>
              <a:rPr lang="en-US" dirty="0"/>
              <a:t>What is the AAPOR Transparency Initiative (TI)?</a:t>
            </a:r>
          </a:p>
          <a:p>
            <a:pPr lvl="1"/>
            <a:r>
              <a:rPr lang="en-US" dirty="0"/>
              <a:t>TI members commit to routinely disclosing the research methods associated with their studies </a:t>
            </a:r>
          </a:p>
          <a:p>
            <a:pPr lvl="2"/>
            <a:r>
              <a:rPr lang="en-US" dirty="0"/>
              <a:t>Disclosure can be to clients or publicly when NORC is releasing the study</a:t>
            </a:r>
          </a:p>
          <a:p>
            <a:pPr lvl="2"/>
            <a:r>
              <a:rPr lang="en-US" dirty="0"/>
              <a:t>Includes 11 disclosure elements for immediate release</a:t>
            </a:r>
          </a:p>
          <a:p>
            <a:pPr lvl="2"/>
            <a:r>
              <a:rPr lang="en-US" dirty="0"/>
              <a:t>Additional elements that should be released upon request within 30 days</a:t>
            </a:r>
          </a:p>
        </p:txBody>
      </p:sp>
      <p:pic>
        <p:nvPicPr>
          <p:cNvPr id="8" name="Picture 7">
            <a:extLst>
              <a:ext uri="{FF2B5EF4-FFF2-40B4-BE49-F238E27FC236}">
                <a16:creationId xmlns:a16="http://schemas.microsoft.com/office/drawing/2014/main" id="{25F1B829-97A6-44F1-AA72-A3A7B10E36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93473" y="914401"/>
            <a:ext cx="4311953" cy="5607411"/>
          </a:xfrm>
          <a:prstGeom prst="rect">
            <a:avLst/>
          </a:prstGeom>
        </p:spPr>
      </p:pic>
    </p:spTree>
    <p:extLst>
      <p:ext uri="{BB962C8B-B14F-4D97-AF65-F5344CB8AC3E}">
        <p14:creationId xmlns:p14="http://schemas.microsoft.com/office/powerpoint/2010/main" val="419356868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07E7AD7-2BD7-0242-F373-35EABF5E26C1}"/>
              </a:ext>
            </a:extLst>
          </p:cNvPr>
          <p:cNvSpPr>
            <a:spLocks noGrp="1"/>
          </p:cNvSpPr>
          <p:nvPr>
            <p:ph type="title"/>
          </p:nvPr>
        </p:nvSpPr>
        <p:spPr/>
        <p:txBody>
          <a:bodyPr/>
          <a:lstStyle/>
          <a:p>
            <a:r>
              <a:rPr lang="en-US">
                <a:ea typeface="Roboto"/>
                <a:cs typeface="Roboto"/>
              </a:rPr>
              <a:t>Transparency</a:t>
            </a:r>
            <a:endParaRPr lang="en-US" dirty="0"/>
          </a:p>
        </p:txBody>
      </p:sp>
      <p:sp>
        <p:nvSpPr>
          <p:cNvPr id="14" name="Text Placeholder 13">
            <a:extLst>
              <a:ext uri="{FF2B5EF4-FFF2-40B4-BE49-F238E27FC236}">
                <a16:creationId xmlns:a16="http://schemas.microsoft.com/office/drawing/2014/main" id="{AF8CB8D8-92B4-A1F3-BA17-B3CF815CD031}"/>
              </a:ext>
            </a:extLst>
          </p:cNvPr>
          <p:cNvSpPr>
            <a:spLocks noGrp="1"/>
          </p:cNvSpPr>
          <p:nvPr>
            <p:ph type="body" sz="quarter" idx="10"/>
          </p:nvPr>
        </p:nvSpPr>
        <p:spPr>
          <a:xfrm>
            <a:off x="685800" y="828805"/>
            <a:ext cx="9784080" cy="548640"/>
          </a:xfrm>
        </p:spPr>
        <p:txBody>
          <a:bodyPr/>
          <a:lstStyle/>
          <a:p>
            <a:r>
              <a:rPr lang="en-US" dirty="0"/>
              <a:t>Standard Disclosure in Project Reports</a:t>
            </a:r>
          </a:p>
        </p:txBody>
      </p:sp>
      <p:sp>
        <p:nvSpPr>
          <p:cNvPr id="16" name="Text Placeholder 15">
            <a:extLst>
              <a:ext uri="{FF2B5EF4-FFF2-40B4-BE49-F238E27FC236}">
                <a16:creationId xmlns:a16="http://schemas.microsoft.com/office/drawing/2014/main" id="{3D5BC654-1578-B001-2110-E22885B2B5A3}"/>
              </a:ext>
            </a:extLst>
          </p:cNvPr>
          <p:cNvSpPr>
            <a:spLocks noGrp="1"/>
          </p:cNvSpPr>
          <p:nvPr>
            <p:ph type="body" sz="quarter" idx="28"/>
          </p:nvPr>
        </p:nvSpPr>
        <p:spPr>
          <a:xfrm>
            <a:off x="695236" y="1575039"/>
            <a:ext cx="9742487" cy="5109295"/>
          </a:xfrm>
        </p:spPr>
        <p:txBody>
          <a:bodyPr/>
          <a:lstStyle/>
          <a:p>
            <a:pPr marL="342900" indent="-342900">
              <a:buFont typeface="Wingdings" panose="05000000000000000000" pitchFamily="2" charset="2"/>
              <a:buChar char="ü"/>
            </a:pPr>
            <a:r>
              <a:rPr lang="en-US" b="0" dirty="0"/>
              <a:t>Rights of Human Subjects Documentation</a:t>
            </a:r>
          </a:p>
          <a:p>
            <a:pPr marL="342900" indent="-342900">
              <a:buFont typeface="Wingdings" panose="05000000000000000000" pitchFamily="2" charset="2"/>
              <a:buChar char="ü"/>
            </a:pPr>
            <a:r>
              <a:rPr lang="en-US" b="0" dirty="0"/>
              <a:t>Panel Construction Protocol</a:t>
            </a:r>
          </a:p>
          <a:p>
            <a:pPr marL="342900" indent="-342900">
              <a:buFont typeface="Wingdings" panose="05000000000000000000" pitchFamily="2" charset="2"/>
              <a:buChar char="ü"/>
            </a:pPr>
            <a:r>
              <a:rPr lang="en-US" b="0" dirty="0"/>
              <a:t>Within-Panel/Study-Specific Sampling Protocol</a:t>
            </a:r>
          </a:p>
          <a:p>
            <a:pPr marL="342900" indent="-342900">
              <a:spcAft>
                <a:spcPts val="600"/>
              </a:spcAft>
              <a:buFont typeface="Wingdings" panose="05000000000000000000" pitchFamily="2" charset="2"/>
              <a:buChar char="ü"/>
            </a:pPr>
            <a:r>
              <a:rPr lang="en-US" b="0" dirty="0"/>
              <a:t>Gaining Cooperation Protocol</a:t>
            </a:r>
          </a:p>
          <a:p>
            <a:pPr marL="919163" lvl="2" indent="-342900">
              <a:buFont typeface="Wingdings" panose="05000000000000000000" pitchFamily="2" charset="2"/>
              <a:buChar char="ü"/>
            </a:pPr>
            <a:r>
              <a:rPr lang="en-US" b="0" dirty="0"/>
              <a:t>Schedule of Email/SMS</a:t>
            </a:r>
            <a:r>
              <a:rPr lang="en-US" dirty="0"/>
              <a:t> texting/Outbound Phone Outreach</a:t>
            </a:r>
          </a:p>
          <a:p>
            <a:pPr marL="919163" lvl="2" indent="-342900">
              <a:buFont typeface="Wingdings" panose="05000000000000000000" pitchFamily="2" charset="2"/>
              <a:buChar char="ü"/>
            </a:pPr>
            <a:r>
              <a:rPr lang="en-US" b="0" dirty="0"/>
              <a:t>Respondent Incentives</a:t>
            </a:r>
          </a:p>
          <a:p>
            <a:pPr marL="342900" indent="-342900">
              <a:buFont typeface="Wingdings" panose="05000000000000000000" pitchFamily="2" charset="2"/>
              <a:buChar char="ü"/>
            </a:pPr>
            <a:r>
              <a:rPr lang="en-US" b="0" dirty="0"/>
              <a:t>Data Quality Inspection Reviews</a:t>
            </a:r>
          </a:p>
          <a:p>
            <a:pPr marL="342900" indent="-342900">
              <a:buFont typeface="Wingdings" panose="05000000000000000000" pitchFamily="2" charset="2"/>
              <a:buChar char="ü"/>
            </a:pPr>
            <a:r>
              <a:rPr lang="en-US" b="0" dirty="0"/>
              <a:t>Response Rate Reporting by Component (using AAPOR Standard Definitions)</a:t>
            </a:r>
          </a:p>
          <a:p>
            <a:pPr marL="342900" indent="-342900">
              <a:spcAft>
                <a:spcPts val="600"/>
              </a:spcAft>
              <a:buFont typeface="Wingdings" panose="05000000000000000000" pitchFamily="2" charset="2"/>
              <a:buChar char="ü"/>
            </a:pPr>
            <a:r>
              <a:rPr lang="en-US" b="0" dirty="0"/>
              <a:t>Weighting Complete Documentation</a:t>
            </a:r>
          </a:p>
          <a:p>
            <a:pPr marL="919163" lvl="2" indent="-342900">
              <a:buFont typeface="Wingdings" panose="05000000000000000000" pitchFamily="2" charset="2"/>
              <a:buChar char="ü"/>
            </a:pPr>
            <a:r>
              <a:rPr lang="en-US" dirty="0"/>
              <a:t>Base weighting</a:t>
            </a:r>
          </a:p>
          <a:p>
            <a:pPr marL="919163" lvl="2" indent="-342900">
              <a:buFont typeface="Wingdings" panose="05000000000000000000" pitchFamily="2" charset="2"/>
              <a:buChar char="ü"/>
            </a:pPr>
            <a:r>
              <a:rPr lang="en-US" b="0" dirty="0"/>
              <a:t>Post-stratification weighting</a:t>
            </a:r>
          </a:p>
          <a:p>
            <a:pPr marL="919163" lvl="2" indent="-342900">
              <a:buFont typeface="Wingdings" panose="05000000000000000000" pitchFamily="2" charset="2"/>
              <a:buChar char="ü"/>
            </a:pPr>
            <a:r>
              <a:rPr lang="en-US" dirty="0"/>
              <a:t>Trimming rules</a:t>
            </a:r>
          </a:p>
          <a:p>
            <a:pPr marL="919163" lvl="2" indent="-342900">
              <a:buFont typeface="Wingdings" panose="05000000000000000000" pitchFamily="2" charset="2"/>
              <a:buChar char="ü"/>
            </a:pPr>
            <a:r>
              <a:rPr lang="en-US" b="0" dirty="0"/>
              <a:t>Control totals and benchmarking sources</a:t>
            </a:r>
          </a:p>
        </p:txBody>
      </p:sp>
    </p:spTree>
    <p:extLst>
      <p:ext uri="{BB962C8B-B14F-4D97-AF65-F5344CB8AC3E}">
        <p14:creationId xmlns:p14="http://schemas.microsoft.com/office/powerpoint/2010/main" val="31503587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07E7AD7-2BD7-0242-F373-35EABF5E26C1}"/>
              </a:ext>
            </a:extLst>
          </p:cNvPr>
          <p:cNvSpPr>
            <a:spLocks noGrp="1"/>
          </p:cNvSpPr>
          <p:nvPr>
            <p:ph type="title"/>
          </p:nvPr>
        </p:nvSpPr>
        <p:spPr/>
        <p:txBody>
          <a:bodyPr/>
          <a:lstStyle/>
          <a:p>
            <a:r>
              <a:rPr lang="en-US">
                <a:ea typeface="Roboto"/>
                <a:cs typeface="Roboto"/>
              </a:rPr>
              <a:t>Transparency</a:t>
            </a:r>
            <a:endParaRPr lang="en-US" dirty="0"/>
          </a:p>
        </p:txBody>
      </p:sp>
      <p:sp>
        <p:nvSpPr>
          <p:cNvPr id="14" name="Text Placeholder 13">
            <a:extLst>
              <a:ext uri="{FF2B5EF4-FFF2-40B4-BE49-F238E27FC236}">
                <a16:creationId xmlns:a16="http://schemas.microsoft.com/office/drawing/2014/main" id="{AF8CB8D8-92B4-A1F3-BA17-B3CF815CD031}"/>
              </a:ext>
            </a:extLst>
          </p:cNvPr>
          <p:cNvSpPr>
            <a:spLocks noGrp="1"/>
          </p:cNvSpPr>
          <p:nvPr>
            <p:ph type="body" sz="quarter" idx="10"/>
          </p:nvPr>
        </p:nvSpPr>
        <p:spPr>
          <a:xfrm>
            <a:off x="685800" y="660640"/>
            <a:ext cx="9784080" cy="914400"/>
          </a:xfrm>
        </p:spPr>
        <p:txBody>
          <a:bodyPr/>
          <a:lstStyle/>
          <a:p>
            <a:r>
              <a:rPr lang="en-US" dirty="0"/>
              <a:t>Special Disclosure For Panels</a:t>
            </a:r>
          </a:p>
        </p:txBody>
      </p:sp>
      <p:sp>
        <p:nvSpPr>
          <p:cNvPr id="16" name="Text Placeholder 15">
            <a:extLst>
              <a:ext uri="{FF2B5EF4-FFF2-40B4-BE49-F238E27FC236}">
                <a16:creationId xmlns:a16="http://schemas.microsoft.com/office/drawing/2014/main" id="{3D5BC654-1578-B001-2110-E22885B2B5A3}"/>
              </a:ext>
            </a:extLst>
          </p:cNvPr>
          <p:cNvSpPr>
            <a:spLocks noGrp="1"/>
          </p:cNvSpPr>
          <p:nvPr>
            <p:ph type="body" sz="quarter" idx="28"/>
          </p:nvPr>
        </p:nvSpPr>
        <p:spPr>
          <a:xfrm>
            <a:off x="695236" y="1575039"/>
            <a:ext cx="10810964" cy="5109295"/>
          </a:xfrm>
        </p:spPr>
        <p:txBody>
          <a:bodyPr/>
          <a:lstStyle/>
          <a:p>
            <a:r>
              <a:rPr lang="en-US" b="0" dirty="0"/>
              <a:t>Given the “Two-Stage” Nature of Panels, it Behooves Panels That Aim to Be Transparent to Provide Documentation on the 1</a:t>
            </a:r>
            <a:r>
              <a:rPr lang="en-US" b="0" baseline="30000" dirty="0"/>
              <a:t>st</a:t>
            </a:r>
            <a:r>
              <a:rPr lang="en-US" b="0" dirty="0"/>
              <a:t> Stage</a:t>
            </a:r>
          </a:p>
          <a:p>
            <a:r>
              <a:rPr lang="en-US" b="0" i="1" dirty="0">
                <a:solidFill>
                  <a:schemeClr val="tx2"/>
                </a:solidFill>
              </a:rPr>
              <a:t>As An Example, AmeriSpeak Provides Three Documents:</a:t>
            </a:r>
            <a:endParaRPr lang="en-US" b="0" dirty="0">
              <a:solidFill>
                <a:schemeClr val="tx2"/>
              </a:solidFill>
            </a:endParaRPr>
          </a:p>
          <a:p>
            <a:pPr marL="342900" indent="-342900">
              <a:spcAft>
                <a:spcPts val="600"/>
              </a:spcAft>
              <a:buFont typeface="Wingdings" panose="05000000000000000000" pitchFamily="2" charset="2"/>
              <a:buChar char="ü"/>
            </a:pPr>
            <a:r>
              <a:rPr lang="en-US" b="0" dirty="0"/>
              <a:t>Technical Document </a:t>
            </a:r>
            <a:r>
              <a:rPr lang="en-US" sz="1200" b="0" dirty="0"/>
              <a:t>(https://amerispeak.norc.org/content/dam/amerispeak/research/pdf/AmeriSpeak%20Technical%20Overview%202019%2002%2018.pdf)</a:t>
            </a:r>
          </a:p>
          <a:p>
            <a:pPr marL="919163" lvl="2" indent="-342900">
              <a:buFont typeface="Wingdings" panose="05000000000000000000" pitchFamily="2" charset="2"/>
              <a:buChar char="ü"/>
            </a:pPr>
            <a:r>
              <a:rPr lang="en-US" dirty="0"/>
              <a:t>Sample frame documentation; recruitment sampling strategies by year; Panel recruitment procedures; Recruitment response rates; NRFU details; Mixed-mode details; Panel maintenance</a:t>
            </a:r>
          </a:p>
          <a:p>
            <a:pPr marL="342900" indent="-342900">
              <a:buFont typeface="Wingdings" panose="05000000000000000000" pitchFamily="2" charset="2"/>
              <a:buChar char="ü"/>
            </a:pPr>
            <a:r>
              <a:rPr lang="en-US" b="0" dirty="0"/>
              <a:t>OMB Clearance Document </a:t>
            </a:r>
            <a:r>
              <a:rPr lang="en-US" sz="1200" b="0" dirty="0"/>
              <a:t>(https://amerispeak.norc.org/content/dam/amerispeak/research/pdf/AmeriSpeak%20Guide%20for%20Obtaining%20OMB%20Approval.pdf)</a:t>
            </a:r>
          </a:p>
          <a:p>
            <a:pPr marL="919163" lvl="2" indent="-342900">
              <a:buFont typeface="Wingdings" panose="05000000000000000000" pitchFamily="2" charset="2"/>
              <a:buChar char="ü"/>
            </a:pPr>
            <a:r>
              <a:rPr lang="en-US" dirty="0"/>
              <a:t>Information required for OMB clearance including survey planning; survey design; pretesting protocols, data collection protocols; notifications to survey respondents; detailed methodologies; data editing procedures; nonresponse analyses and panel response rates; coding procedures; protection of data</a:t>
            </a:r>
          </a:p>
          <a:p>
            <a:pPr marL="342900" indent="-342900">
              <a:buFont typeface="Wingdings" panose="05000000000000000000" pitchFamily="2" charset="2"/>
              <a:buChar char="ü"/>
            </a:pPr>
            <a:r>
              <a:rPr lang="en-US" b="0" dirty="0"/>
              <a:t>Weighting Document </a:t>
            </a:r>
            <a:r>
              <a:rPr lang="en-US" sz="1200" b="0" dirty="0"/>
              <a:t>(under revision)</a:t>
            </a:r>
          </a:p>
          <a:p>
            <a:pPr marL="919163" lvl="2" indent="-342900">
              <a:buFont typeface="Wingdings" panose="05000000000000000000" pitchFamily="2" charset="2"/>
              <a:buChar char="ü"/>
            </a:pPr>
            <a:r>
              <a:rPr lang="en-US" dirty="0">
                <a:latin typeface="Roboto Light" panose="02000000000000000000" pitchFamily="2" charset="0"/>
                <a:ea typeface="Roboto Light" panose="02000000000000000000" pitchFamily="2" charset="0"/>
              </a:rPr>
              <a:t>Detailed documentation on panel weights; detailed documentation on study weighting</a:t>
            </a:r>
          </a:p>
          <a:p>
            <a:pPr marL="514350" lvl="1" indent="-342900">
              <a:buFont typeface="Wingdings" panose="05000000000000000000" pitchFamily="2" charset="2"/>
              <a:buChar char="ü"/>
            </a:pPr>
            <a:endParaRPr lang="en-US" b="0" dirty="0"/>
          </a:p>
        </p:txBody>
      </p:sp>
    </p:spTree>
    <p:extLst>
      <p:ext uri="{BB962C8B-B14F-4D97-AF65-F5344CB8AC3E}">
        <p14:creationId xmlns:p14="http://schemas.microsoft.com/office/powerpoint/2010/main" val="30082842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11A6E1-410F-4519-96F9-3D7C716CBE64}"/>
              </a:ext>
            </a:extLst>
          </p:cNvPr>
          <p:cNvSpPr>
            <a:spLocks noGrp="1"/>
          </p:cNvSpPr>
          <p:nvPr>
            <p:ph type="title"/>
          </p:nvPr>
        </p:nvSpPr>
        <p:spPr>
          <a:xfrm>
            <a:off x="1219200" y="2247984"/>
            <a:ext cx="10287000" cy="1708380"/>
          </a:xfrm>
        </p:spPr>
        <p:txBody>
          <a:bodyPr/>
          <a:lstStyle/>
          <a:p>
            <a:r>
              <a:rPr lang="en-US" dirty="0"/>
              <a:t>Panel Surveys: How are panelists deployed and employed for surveys?</a:t>
            </a:r>
          </a:p>
        </p:txBody>
      </p:sp>
    </p:spTree>
    <p:extLst>
      <p:ext uri="{BB962C8B-B14F-4D97-AF65-F5344CB8AC3E}">
        <p14:creationId xmlns:p14="http://schemas.microsoft.com/office/powerpoint/2010/main" val="29598582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a:t>Response and error in panels</a:t>
            </a:r>
            <a:endParaRPr lang="en-US" b="1"/>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a:latin typeface="Roboto Light"/>
                <a:ea typeface="Roboto Light"/>
                <a:cs typeface="Roboto Light"/>
              </a:rPr>
              <a:t>Fielding Surveys in Probability Panels</a:t>
            </a:r>
            <a:endParaRPr lang="en-US"/>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342900" lvl="1" indent="-342900">
              <a:lnSpc>
                <a:spcPct val="90000"/>
              </a:lnSpc>
              <a:buClr>
                <a:schemeClr val="tx2"/>
              </a:buClr>
              <a:buFont typeface="+mj-lt"/>
              <a:buAutoNum type="arabicPeriod"/>
            </a:pPr>
            <a:r>
              <a:rPr lang="en-US" sz="1700">
                <a:latin typeface="Roboto"/>
                <a:ea typeface="Roboto"/>
                <a:cs typeface="Roboto"/>
              </a:rPr>
              <a:t>Sampling for studies</a:t>
            </a:r>
            <a:endParaRPr lang="en-US" sz="1700"/>
          </a:p>
          <a:p>
            <a:pPr marL="342900" lvl="1" indent="-342900">
              <a:lnSpc>
                <a:spcPct val="90000"/>
              </a:lnSpc>
              <a:buClr>
                <a:schemeClr val="tx2"/>
              </a:buClr>
              <a:buFont typeface="+mj-lt"/>
              <a:buAutoNum type="arabicPeriod"/>
            </a:pPr>
            <a:r>
              <a:rPr lang="en-US" sz="1700">
                <a:latin typeface="Roboto"/>
                <a:ea typeface="Roboto"/>
                <a:cs typeface="Roboto"/>
              </a:rPr>
              <a:t>Options in fielding</a:t>
            </a:r>
            <a:endParaRPr lang="en-US" sz="1700"/>
          </a:p>
          <a:p>
            <a:pPr marL="342900" lvl="1" indent="-342900">
              <a:lnSpc>
                <a:spcPct val="90000"/>
              </a:lnSpc>
              <a:buClr>
                <a:schemeClr val="tx2"/>
              </a:buClr>
              <a:buFont typeface="+mj-lt"/>
              <a:buAutoNum type="arabicPeriod"/>
            </a:pPr>
            <a:r>
              <a:rPr lang="en-US" sz="1700">
                <a:latin typeface="Roboto"/>
                <a:ea typeface="Roboto"/>
                <a:cs typeface="Roboto"/>
              </a:rPr>
              <a:t>Use/Burden</a:t>
            </a:r>
          </a:p>
          <a:p>
            <a:pPr marL="342900" lvl="1" indent="-342900">
              <a:lnSpc>
                <a:spcPct val="90000"/>
              </a:lnSpc>
              <a:buClr>
                <a:schemeClr val="tx2"/>
              </a:buClr>
              <a:buAutoNum type="arabicPeriod"/>
            </a:pPr>
            <a:r>
              <a:rPr lang="en-US" sz="1700">
                <a:latin typeface="Roboto"/>
                <a:ea typeface="Roboto"/>
                <a:cs typeface="Roboto"/>
              </a:rPr>
              <a:t>Outreach strategies to bolster response</a:t>
            </a:r>
          </a:p>
          <a:p>
            <a:pPr marL="342900" lvl="1" indent="-342900">
              <a:lnSpc>
                <a:spcPct val="90000"/>
              </a:lnSpc>
              <a:buClr>
                <a:schemeClr val="tx2"/>
              </a:buClr>
              <a:buAutoNum type="arabicPeriod"/>
            </a:pPr>
            <a:r>
              <a:rPr lang="en-US" sz="1700">
                <a:latin typeface="Roboto"/>
                <a:ea typeface="Roboto"/>
                <a:cs typeface="Roboto"/>
              </a:rPr>
              <a:t>Weighting</a:t>
            </a:r>
            <a:endParaRPr lang="en-US" sz="1700"/>
          </a:p>
        </p:txBody>
      </p:sp>
    </p:spTree>
    <p:extLst>
      <p:ext uri="{BB962C8B-B14F-4D97-AF65-F5344CB8AC3E}">
        <p14:creationId xmlns:p14="http://schemas.microsoft.com/office/powerpoint/2010/main" val="4059012431"/>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a:ea typeface="Roboto"/>
                <a:cs typeface="Roboto"/>
              </a:rPr>
              <a:t>Sampling for studies</a:t>
            </a:r>
            <a:endParaRPr lang="en-US"/>
          </a:p>
        </p:txBody>
      </p:sp>
    </p:spTree>
    <p:extLst>
      <p:ext uri="{BB962C8B-B14F-4D97-AF65-F5344CB8AC3E}">
        <p14:creationId xmlns:p14="http://schemas.microsoft.com/office/powerpoint/2010/main" val="36861931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a:ea typeface="Roboto Light"/>
                <a:cs typeface="Roboto Light"/>
              </a:rPr>
              <a:t>sampling for studies</a:t>
            </a:r>
            <a:endParaRPr lang="en-US" b="1"/>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a:latin typeface="Roboto Light"/>
                <a:ea typeface="Roboto Light"/>
                <a:cs typeface="Roboto Light"/>
              </a:rPr>
              <a:t>Considerations in Study Sampling</a:t>
            </a:r>
            <a:endParaRPr lang="en-US"/>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342900" lvl="1" indent="-342900">
              <a:lnSpc>
                <a:spcPct val="90000"/>
              </a:lnSpc>
              <a:buClr>
                <a:schemeClr val="tx2"/>
              </a:buClr>
              <a:buFont typeface="+mj-lt"/>
              <a:buAutoNum type="arabicPeriod"/>
            </a:pPr>
            <a:r>
              <a:rPr lang="en-US" sz="1700">
                <a:latin typeface="Roboto"/>
                <a:ea typeface="Roboto"/>
                <a:cs typeface="Roboto"/>
              </a:rPr>
              <a:t>Ensuring even use</a:t>
            </a:r>
            <a:endParaRPr lang="en-US" sz="1700"/>
          </a:p>
          <a:p>
            <a:pPr marL="575945" lvl="2">
              <a:lnSpc>
                <a:spcPct val="90000"/>
              </a:lnSpc>
              <a:buClr>
                <a:schemeClr val="tx2"/>
              </a:buClr>
            </a:pPr>
            <a:r>
              <a:rPr lang="en-US" sz="1400">
                <a:latin typeface="Roboto"/>
                <a:ea typeface="Roboto"/>
                <a:cs typeface="Roboto"/>
              </a:rPr>
              <a:t>Needing to generate a random sample of respondents</a:t>
            </a:r>
            <a:endParaRPr lang="en-US" sz="1400"/>
          </a:p>
          <a:p>
            <a:pPr marL="575945" lvl="2">
              <a:lnSpc>
                <a:spcPct val="90000"/>
              </a:lnSpc>
              <a:buClr>
                <a:schemeClr val="tx2"/>
              </a:buClr>
            </a:pPr>
            <a:r>
              <a:rPr lang="en-US" sz="1400">
                <a:latin typeface="Roboto"/>
                <a:ea typeface="Roboto"/>
                <a:cs typeface="Roboto"/>
              </a:rPr>
              <a:t>Needing to ensure panelists are used equally</a:t>
            </a:r>
          </a:p>
          <a:p>
            <a:pPr marL="575945" lvl="2">
              <a:lnSpc>
                <a:spcPct val="90000"/>
              </a:lnSpc>
              <a:buClr>
                <a:schemeClr val="tx2"/>
              </a:buClr>
            </a:pPr>
            <a:r>
              <a:rPr lang="en-US" sz="1400">
                <a:latin typeface="Roboto"/>
                <a:ea typeface="Roboto"/>
                <a:cs typeface="Roboto"/>
              </a:rPr>
              <a:t>Needing to ensure panelists participation is evenly spaces</a:t>
            </a:r>
          </a:p>
          <a:p>
            <a:pPr marL="342900" lvl="1" indent="-342900">
              <a:lnSpc>
                <a:spcPct val="90000"/>
              </a:lnSpc>
              <a:buClr>
                <a:schemeClr val="tx2"/>
              </a:buClr>
              <a:buFont typeface="+mj-lt"/>
              <a:buAutoNum type="arabicPeriod"/>
            </a:pPr>
            <a:r>
              <a:rPr lang="en-US" sz="1700">
                <a:latin typeface="Roboto"/>
                <a:ea typeface="Roboto"/>
                <a:cs typeface="Roboto"/>
              </a:rPr>
              <a:t>A potential to reduce nonresponse</a:t>
            </a:r>
            <a:endParaRPr lang="en-US" sz="1700"/>
          </a:p>
          <a:p>
            <a:pPr marL="575945" lvl="2">
              <a:lnSpc>
                <a:spcPct val="90000"/>
              </a:lnSpc>
              <a:buClr>
                <a:schemeClr val="tx2"/>
              </a:buClr>
            </a:pPr>
            <a:r>
              <a:rPr lang="en-US" sz="1400">
                <a:latin typeface="Roboto"/>
                <a:ea typeface="Roboto"/>
                <a:cs typeface="Roboto"/>
              </a:rPr>
              <a:t>Sample stratification to release proportionate to Census counts</a:t>
            </a:r>
          </a:p>
          <a:p>
            <a:pPr marL="575945" lvl="2">
              <a:lnSpc>
                <a:spcPct val="90000"/>
              </a:lnSpc>
              <a:buClr>
                <a:schemeClr val="tx2"/>
              </a:buClr>
            </a:pPr>
            <a:r>
              <a:rPr lang="en-US" sz="1400" err="1">
                <a:latin typeface="Roboto"/>
                <a:ea typeface="Roboto"/>
                <a:cs typeface="Roboto"/>
              </a:rPr>
              <a:t>AmeriSpeak</a:t>
            </a:r>
            <a:r>
              <a:rPr lang="en-US" sz="1400">
                <a:latin typeface="Roboto"/>
                <a:ea typeface="Roboto"/>
                <a:cs typeface="Roboto"/>
              </a:rPr>
              <a:t>: 48 strata gender x educ x race/ethnicity x age</a:t>
            </a:r>
          </a:p>
          <a:p>
            <a:pPr marL="575945" lvl="2">
              <a:lnSpc>
                <a:spcPct val="90000"/>
              </a:lnSpc>
              <a:buClr>
                <a:schemeClr val="tx2"/>
              </a:buClr>
            </a:pPr>
            <a:r>
              <a:rPr lang="en-US" sz="1400">
                <a:latin typeface="Roboto"/>
                <a:ea typeface="Roboto"/>
                <a:cs typeface="Roboto"/>
              </a:rPr>
              <a:t>Potentially sample based on historical cooperation rate</a:t>
            </a:r>
          </a:p>
        </p:txBody>
      </p:sp>
    </p:spTree>
    <p:extLst>
      <p:ext uri="{BB962C8B-B14F-4D97-AF65-F5344CB8AC3E}">
        <p14:creationId xmlns:p14="http://schemas.microsoft.com/office/powerpoint/2010/main" val="2900624668"/>
      </p:ext>
    </p:extLst>
  </p:cSld>
  <p:clrMapOvr>
    <a:masterClrMapping/>
  </p:clrMapOvr>
  <p:transition spd="slow">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a:ea typeface="Roboto"/>
                <a:cs typeface="Roboto"/>
              </a:rPr>
              <a:t>Use/Burden</a:t>
            </a:r>
            <a:endParaRPr lang="en-US"/>
          </a:p>
        </p:txBody>
      </p:sp>
    </p:spTree>
    <p:extLst>
      <p:ext uri="{BB962C8B-B14F-4D97-AF65-F5344CB8AC3E}">
        <p14:creationId xmlns:p14="http://schemas.microsoft.com/office/powerpoint/2010/main" val="1711555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t>Why Panels Are Unique</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dirty="0"/>
              <a:t>Thinking About The Infrastructure Needs of a Panel</a:t>
            </a:r>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342900" lvl="1" indent="-342900">
              <a:lnSpc>
                <a:spcPct val="90000"/>
              </a:lnSpc>
              <a:buClr>
                <a:schemeClr val="tx2"/>
              </a:buClr>
              <a:buFont typeface="+mj-lt"/>
              <a:buAutoNum type="arabicPeriod"/>
            </a:pPr>
            <a:r>
              <a:rPr lang="en-US" sz="1700" dirty="0"/>
              <a:t>Providing Incentivization</a:t>
            </a:r>
          </a:p>
          <a:p>
            <a:pPr marL="342900" lvl="1" indent="-342900">
              <a:lnSpc>
                <a:spcPct val="90000"/>
              </a:lnSpc>
              <a:buClr>
                <a:schemeClr val="tx2"/>
              </a:buClr>
              <a:buFont typeface="+mj-lt"/>
              <a:buAutoNum type="arabicPeriod"/>
            </a:pPr>
            <a:r>
              <a:rPr lang="en-US" sz="1700" dirty="0"/>
              <a:t>How Do People Connect?</a:t>
            </a:r>
          </a:p>
          <a:p>
            <a:pPr marL="747713" lvl="2" indent="-342900">
              <a:lnSpc>
                <a:spcPct val="90000"/>
              </a:lnSpc>
              <a:buClr>
                <a:schemeClr val="tx2"/>
              </a:buClr>
            </a:pPr>
            <a:r>
              <a:rPr lang="en-US" sz="1400" dirty="0"/>
              <a:t>Portal, E-mail, App, Telephone</a:t>
            </a:r>
          </a:p>
          <a:p>
            <a:pPr marL="342900" lvl="1" indent="-342900">
              <a:lnSpc>
                <a:spcPct val="90000"/>
              </a:lnSpc>
              <a:buClr>
                <a:schemeClr val="tx2"/>
              </a:buClr>
              <a:buFont typeface="+mj-lt"/>
              <a:buAutoNum type="arabicPeriod"/>
            </a:pPr>
            <a:r>
              <a:rPr lang="en-US" sz="1700" dirty="0"/>
              <a:t>How Do People Get Help?</a:t>
            </a:r>
          </a:p>
          <a:p>
            <a:pPr marL="342900" lvl="1" indent="-342900">
              <a:lnSpc>
                <a:spcPct val="90000"/>
              </a:lnSpc>
              <a:buClr>
                <a:schemeClr val="tx2"/>
              </a:buClr>
              <a:buFont typeface="+mj-lt"/>
              <a:buAutoNum type="arabicPeriod"/>
            </a:pPr>
            <a:r>
              <a:rPr lang="en-US" sz="1700" dirty="0"/>
              <a:t>What Kind of Relationship Do You Create?</a:t>
            </a:r>
          </a:p>
          <a:p>
            <a:pPr marL="747713" lvl="2" indent="-342900">
              <a:lnSpc>
                <a:spcPct val="90000"/>
              </a:lnSpc>
              <a:buClr>
                <a:schemeClr val="tx2"/>
              </a:buClr>
              <a:buFont typeface="+mj-lt"/>
              <a:buAutoNum type="arabicPeriod"/>
            </a:pPr>
            <a:r>
              <a:rPr lang="en-US" sz="1400" dirty="0"/>
              <a:t>The nature, frequency, and type of communication, unrelated to taking actual surveys</a:t>
            </a:r>
          </a:p>
          <a:p>
            <a:pPr marL="747713" lvl="2" indent="-342900">
              <a:lnSpc>
                <a:spcPct val="90000"/>
              </a:lnSpc>
              <a:buClr>
                <a:schemeClr val="tx2"/>
              </a:buClr>
              <a:buFont typeface="+mj-lt"/>
              <a:buAutoNum type="arabicPeriod"/>
            </a:pPr>
            <a:r>
              <a:rPr lang="en-US" sz="1400" dirty="0"/>
              <a:t>The nature, frequency, and type of communication about taking surveys</a:t>
            </a:r>
          </a:p>
          <a:p>
            <a:pPr marL="342900" lvl="1" indent="-342900">
              <a:lnSpc>
                <a:spcPct val="90000"/>
              </a:lnSpc>
              <a:buClr>
                <a:schemeClr val="tx2"/>
              </a:buClr>
              <a:buFont typeface="+mj-lt"/>
              <a:buAutoNum type="arabicPeriod"/>
            </a:pPr>
            <a:r>
              <a:rPr lang="en-US" sz="1700" dirty="0"/>
              <a:t>Maintaining Current Data About Panelists</a:t>
            </a:r>
          </a:p>
          <a:p>
            <a:pPr marL="342900" lvl="1" indent="-342900">
              <a:lnSpc>
                <a:spcPct val="90000"/>
              </a:lnSpc>
              <a:buClr>
                <a:schemeClr val="tx2"/>
              </a:buClr>
              <a:buFont typeface="+mj-lt"/>
              <a:buAutoNum type="arabicPeriod"/>
            </a:pPr>
            <a:endParaRPr lang="en-US" sz="1700" dirty="0"/>
          </a:p>
          <a:p>
            <a:pPr marL="342900" lvl="1" indent="-342900">
              <a:lnSpc>
                <a:spcPct val="90000"/>
              </a:lnSpc>
              <a:buClr>
                <a:schemeClr val="tx2"/>
              </a:buClr>
              <a:buFont typeface="+mj-lt"/>
              <a:buAutoNum type="arabicPeriod"/>
            </a:pPr>
            <a:endParaRPr lang="en-US" sz="1700" dirty="0"/>
          </a:p>
          <a:p>
            <a:pPr lvl="1">
              <a:lnSpc>
                <a:spcPct val="90000"/>
              </a:lnSpc>
            </a:pPr>
            <a:endParaRPr lang="en-US" sz="1700" dirty="0"/>
          </a:p>
          <a:p>
            <a:pPr lvl="1">
              <a:lnSpc>
                <a:spcPct val="90000"/>
              </a:lnSpc>
            </a:pPr>
            <a:endParaRPr lang="en-US" sz="1700" dirty="0"/>
          </a:p>
        </p:txBody>
      </p:sp>
    </p:spTree>
    <p:extLst>
      <p:ext uri="{BB962C8B-B14F-4D97-AF65-F5344CB8AC3E}">
        <p14:creationId xmlns:p14="http://schemas.microsoft.com/office/powerpoint/2010/main" val="1815028188"/>
      </p:ext>
    </p:extLst>
  </p:cSld>
  <p:clrMapOvr>
    <a:masterClrMapping/>
  </p:clrMapOvr>
  <p:transition spd="slow">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Roboto Light"/>
                <a:cs typeface="Roboto Light"/>
              </a:rPr>
              <a:t>Use / Burden</a:t>
            </a:r>
            <a:endParaRPr lang="en-US"/>
          </a:p>
        </p:txBody>
      </p:sp>
      <p:sp>
        <p:nvSpPr>
          <p:cNvPr id="3" name="Content Placeholder 2"/>
          <p:cNvSpPr>
            <a:spLocks noGrp="1"/>
          </p:cNvSpPr>
          <p:nvPr>
            <p:ph sz="quarter" idx="11"/>
          </p:nvPr>
        </p:nvSpPr>
        <p:spPr>
          <a:xfrm>
            <a:off x="609600" y="1326776"/>
            <a:ext cx="10871200" cy="388865"/>
          </a:xfrm>
        </p:spPr>
        <p:txBody>
          <a:bodyPr/>
          <a:lstStyle/>
          <a:p>
            <a:r>
              <a:rPr lang="en-US">
                <a:ea typeface="Roboto Light"/>
                <a:cs typeface="Roboto Light"/>
              </a:rPr>
              <a:t>Differential burden by demographics</a:t>
            </a:r>
          </a:p>
          <a:p>
            <a:endParaRPr lang="en-US"/>
          </a:p>
        </p:txBody>
      </p:sp>
      <p:graphicFrame>
        <p:nvGraphicFramePr>
          <p:cNvPr id="5" name="Chart 4">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3741754376"/>
              </p:ext>
            </p:extLst>
          </p:nvPr>
        </p:nvGraphicFramePr>
        <p:xfrm>
          <a:off x="1296115" y="2356932"/>
          <a:ext cx="9940705" cy="417552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3ADE6CD-FACC-1D2B-4C67-78D652E8E50B}"/>
              </a:ext>
            </a:extLst>
          </p:cNvPr>
          <p:cNvSpPr txBox="1"/>
          <p:nvPr/>
        </p:nvSpPr>
        <p:spPr>
          <a:xfrm>
            <a:off x="508660" y="1795153"/>
            <a:ext cx="10679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AmeriSpeak</a:t>
            </a:r>
            <a:r>
              <a:rPr lang="en-US"/>
              <a:t> uses its panelists 3x less than typical nonprobability samples</a:t>
            </a:r>
          </a:p>
        </p:txBody>
      </p:sp>
    </p:spTree>
    <p:extLst>
      <p:ext uri="{BB962C8B-B14F-4D97-AF65-F5344CB8AC3E}">
        <p14:creationId xmlns:p14="http://schemas.microsoft.com/office/powerpoint/2010/main" val="35333477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Roboto"/>
                <a:cs typeface="Roboto"/>
              </a:rPr>
              <a:t>Use / Burden</a:t>
            </a:r>
            <a:endParaRPr lang="en-US"/>
          </a:p>
        </p:txBody>
      </p:sp>
      <p:sp>
        <p:nvSpPr>
          <p:cNvPr id="3" name="Content Placeholder 2"/>
          <p:cNvSpPr>
            <a:spLocks noGrp="1"/>
          </p:cNvSpPr>
          <p:nvPr>
            <p:ph sz="quarter" idx="11"/>
          </p:nvPr>
        </p:nvSpPr>
        <p:spPr>
          <a:xfrm>
            <a:off x="609600" y="1326776"/>
            <a:ext cx="10871200" cy="1032111"/>
          </a:xfrm>
        </p:spPr>
        <p:txBody>
          <a:bodyPr/>
          <a:lstStyle/>
          <a:p>
            <a:r>
              <a:rPr lang="en-US"/>
              <a:t>The typical respondent has now been in the panel for over three years.</a:t>
            </a:r>
          </a:p>
          <a:p>
            <a:pPr marL="0" indent="0">
              <a:buNone/>
            </a:pPr>
            <a:endParaRPr lang="en-US"/>
          </a:p>
        </p:txBody>
      </p:sp>
      <p:graphicFrame>
        <p:nvGraphicFramePr>
          <p:cNvPr id="4" name="Chart 3">
            <a:extLst>
              <a:ext uri="{FF2B5EF4-FFF2-40B4-BE49-F238E27FC236}">
                <a16:creationId xmlns:a16="http://schemas.microsoft.com/office/drawing/2014/main" id="{00000000-0008-0000-0400-000003000000}"/>
              </a:ext>
            </a:extLst>
          </p:cNvPr>
          <p:cNvGraphicFramePr>
            <a:graphicFrameLocks/>
          </p:cNvGraphicFramePr>
          <p:nvPr/>
        </p:nvGraphicFramePr>
        <p:xfrm>
          <a:off x="2007659" y="1842831"/>
          <a:ext cx="8075082" cy="41755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15217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a:ea typeface="Roboto"/>
                <a:cs typeface="Roboto"/>
              </a:rPr>
              <a:t>Options in fielding</a:t>
            </a:r>
            <a:endParaRPr lang="en-US"/>
          </a:p>
        </p:txBody>
      </p:sp>
    </p:spTree>
    <p:extLst>
      <p:ext uri="{BB962C8B-B14F-4D97-AF65-F5344CB8AC3E}">
        <p14:creationId xmlns:p14="http://schemas.microsoft.com/office/powerpoint/2010/main" val="16380155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a:ea typeface="Roboto Light"/>
                <a:cs typeface="Roboto Light"/>
              </a:rPr>
              <a:t>Fielding</a:t>
            </a:r>
            <a:endParaRPr lang="en-US" b="1"/>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739588" y="818560"/>
            <a:ext cx="9753600" cy="474317"/>
          </a:xfrm>
        </p:spPr>
        <p:txBody>
          <a:bodyPr wrap="square" anchor="t">
            <a:normAutofit/>
          </a:bodyPr>
          <a:lstStyle/>
          <a:p>
            <a:pPr>
              <a:spcAft>
                <a:spcPts val="600"/>
              </a:spcAft>
            </a:pPr>
            <a:r>
              <a:rPr lang="en-US">
                <a:latin typeface="Roboto Light"/>
                <a:ea typeface="Roboto Light"/>
                <a:cs typeface="Roboto Light"/>
              </a:rPr>
              <a:t>Considerations in Study Fielding</a:t>
            </a:r>
            <a:endParaRPr lang="en-US"/>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562797"/>
            <a:ext cx="10911689" cy="4660962"/>
          </a:xfrm>
        </p:spPr>
        <p:txBody>
          <a:bodyPr wrap="square" anchor="t">
            <a:normAutofit/>
          </a:bodyPr>
          <a:lstStyle/>
          <a:p>
            <a:pPr marL="342900" lvl="1" indent="-342900">
              <a:lnSpc>
                <a:spcPct val="90000"/>
              </a:lnSpc>
              <a:buClr>
                <a:schemeClr val="tx2"/>
              </a:buClr>
              <a:buFont typeface="+mj-lt"/>
              <a:buAutoNum type="arabicPeriod"/>
            </a:pPr>
            <a:r>
              <a:rPr lang="en-US" sz="1700" dirty="0">
                <a:latin typeface="Roboto"/>
                <a:ea typeface="Roboto"/>
                <a:cs typeface="Roboto"/>
              </a:rPr>
              <a:t>How to alert panelists</a:t>
            </a:r>
            <a:endParaRPr lang="en-US" sz="1700" dirty="0"/>
          </a:p>
          <a:p>
            <a:pPr marL="575945" lvl="2">
              <a:lnSpc>
                <a:spcPct val="90000"/>
              </a:lnSpc>
              <a:buClr>
                <a:schemeClr val="tx2"/>
              </a:buClr>
            </a:pPr>
            <a:r>
              <a:rPr lang="en-US" sz="1400" dirty="0">
                <a:latin typeface="Roboto"/>
                <a:ea typeface="Roboto"/>
                <a:cs typeface="Roboto"/>
              </a:rPr>
              <a:t>CAWI panelists might get a different method than CATI</a:t>
            </a:r>
          </a:p>
          <a:p>
            <a:pPr marL="342900" lvl="1" indent="-342900">
              <a:lnSpc>
                <a:spcPct val="90000"/>
              </a:lnSpc>
              <a:buClr>
                <a:schemeClr val="tx2"/>
              </a:buClr>
              <a:buFont typeface="+mj-lt"/>
              <a:buAutoNum type="arabicPeriod"/>
            </a:pPr>
            <a:r>
              <a:rPr lang="en-US" sz="1700" dirty="0">
                <a:latin typeface="Roboto"/>
                <a:ea typeface="Roboto"/>
                <a:cs typeface="Roboto"/>
              </a:rPr>
              <a:t>When and how often</a:t>
            </a:r>
            <a:endParaRPr lang="en-US" sz="1700" dirty="0"/>
          </a:p>
          <a:p>
            <a:pPr marL="575945" lvl="2">
              <a:lnSpc>
                <a:spcPct val="90000"/>
              </a:lnSpc>
              <a:buClr>
                <a:schemeClr val="tx2"/>
              </a:buClr>
            </a:pPr>
            <a:r>
              <a:rPr lang="en-US" sz="1400" dirty="0">
                <a:latin typeface="Roboto"/>
                <a:ea typeface="Roboto"/>
                <a:cs typeface="Roboto"/>
              </a:rPr>
              <a:t>How many texts / calls / emails</a:t>
            </a:r>
          </a:p>
          <a:p>
            <a:pPr marL="575945" lvl="2">
              <a:lnSpc>
                <a:spcPct val="90000"/>
              </a:lnSpc>
              <a:buClr>
                <a:schemeClr val="tx2"/>
              </a:buClr>
            </a:pPr>
            <a:r>
              <a:rPr lang="en-US" sz="1400" dirty="0">
                <a:latin typeface="Roboto"/>
                <a:ea typeface="Roboto"/>
                <a:cs typeface="Roboto"/>
              </a:rPr>
              <a:t>How are all spaced out</a:t>
            </a:r>
          </a:p>
          <a:p>
            <a:pPr marL="342900" lvl="1" indent="-342900">
              <a:lnSpc>
                <a:spcPct val="90000"/>
              </a:lnSpc>
              <a:buClr>
                <a:schemeClr val="tx2"/>
              </a:buClr>
              <a:buAutoNum type="arabicPeriod"/>
            </a:pPr>
            <a:r>
              <a:rPr lang="en-US" sz="1700" dirty="0">
                <a:latin typeface="Roboto"/>
                <a:ea typeface="Roboto"/>
                <a:cs typeface="Roboto"/>
              </a:rPr>
              <a:t>How much to incent</a:t>
            </a:r>
            <a:endParaRPr lang="en-US" sz="1700" dirty="0">
              <a:latin typeface="Roboto Light"/>
              <a:ea typeface="Roboto Light"/>
              <a:cs typeface="Roboto Light"/>
            </a:endParaRPr>
          </a:p>
          <a:p>
            <a:pPr marL="575945" lvl="2">
              <a:lnSpc>
                <a:spcPct val="90000"/>
              </a:lnSpc>
              <a:buClr>
                <a:schemeClr val="tx2"/>
              </a:buClr>
            </a:pPr>
            <a:r>
              <a:rPr lang="en-US" sz="1400" dirty="0">
                <a:latin typeface="Roboto"/>
                <a:ea typeface="Roboto"/>
              </a:rPr>
              <a:t>Based on length / burden / response rate goals</a:t>
            </a:r>
          </a:p>
          <a:p>
            <a:pPr marL="342900" lvl="1" indent="-342900">
              <a:lnSpc>
                <a:spcPct val="90000"/>
              </a:lnSpc>
              <a:buClr>
                <a:schemeClr val="tx2"/>
              </a:buClr>
              <a:buFont typeface="Arial" panose="020B0604020202020204" pitchFamily="34" charset="0"/>
              <a:buAutoNum type="arabicPeriod"/>
            </a:pPr>
            <a:r>
              <a:rPr lang="en-US" sz="1700" dirty="0">
                <a:latin typeface="Roboto"/>
                <a:ea typeface="Roboto"/>
              </a:rPr>
              <a:t>How long to field</a:t>
            </a:r>
          </a:p>
          <a:p>
            <a:pPr marL="575945" lvl="2">
              <a:lnSpc>
                <a:spcPct val="90000"/>
              </a:lnSpc>
              <a:buClr>
                <a:schemeClr val="tx2"/>
              </a:buClr>
            </a:pPr>
            <a:r>
              <a:rPr lang="en-US" sz="1400" dirty="0">
                <a:latin typeface="Roboto"/>
                <a:ea typeface="Roboto"/>
              </a:rPr>
              <a:t>Longer generally garners higher response, but without repeated / more spread-out interventions, with less impact</a:t>
            </a:r>
          </a:p>
          <a:p>
            <a:pPr marL="342900" lvl="1" indent="-342900">
              <a:lnSpc>
                <a:spcPct val="90000"/>
              </a:lnSpc>
              <a:buClr>
                <a:schemeClr val="tx2"/>
              </a:buClr>
              <a:buFont typeface="Arial" panose="020B0604020202020204" pitchFamily="34" charset="0"/>
              <a:buAutoNum type="arabicPeriod"/>
            </a:pPr>
            <a:r>
              <a:rPr lang="en-US" sz="1700" dirty="0">
                <a:latin typeface="Roboto"/>
                <a:ea typeface="Roboto"/>
              </a:rPr>
              <a:t>Whether to do anything further</a:t>
            </a:r>
          </a:p>
          <a:p>
            <a:pPr marL="575945" lvl="2">
              <a:lnSpc>
                <a:spcPct val="90000"/>
              </a:lnSpc>
              <a:buClr>
                <a:schemeClr val="tx2"/>
              </a:buClr>
            </a:pPr>
            <a:r>
              <a:rPr lang="en-US" sz="1400" dirty="0">
                <a:latin typeface="Roboto"/>
                <a:ea typeface="Roboto"/>
              </a:rPr>
              <a:t>Options not part of the standard method</a:t>
            </a:r>
          </a:p>
          <a:p>
            <a:pPr marL="575945" lvl="2">
              <a:lnSpc>
                <a:spcPct val="90000"/>
              </a:lnSpc>
              <a:buClr>
                <a:schemeClr val="tx2"/>
              </a:buClr>
            </a:pPr>
            <a:r>
              <a:rPr lang="en-US" sz="1400" dirty="0">
                <a:latin typeface="Roboto"/>
                <a:ea typeface="Roboto"/>
              </a:rPr>
              <a:t>prenotification mailings, nonresponse mailings, etc.</a:t>
            </a:r>
          </a:p>
        </p:txBody>
      </p:sp>
    </p:spTree>
    <p:extLst>
      <p:ext uri="{BB962C8B-B14F-4D97-AF65-F5344CB8AC3E}">
        <p14:creationId xmlns:p14="http://schemas.microsoft.com/office/powerpoint/2010/main" val="2513491121"/>
      </p:ext>
    </p:extLst>
  </p:cSld>
  <p:clrMapOvr>
    <a:masterClrMapping/>
  </p:clrMapOvr>
  <p:transition spd="slow">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dirty="0">
                <a:latin typeface="Roboto"/>
                <a:ea typeface="Roboto"/>
                <a:cs typeface="Roboto"/>
              </a:rPr>
              <a:t>Outreach strategies to bolster response</a:t>
            </a:r>
            <a:endParaRPr lang="en-US" dirty="0"/>
          </a:p>
        </p:txBody>
      </p:sp>
    </p:spTree>
    <p:extLst>
      <p:ext uri="{BB962C8B-B14F-4D97-AF65-F5344CB8AC3E}">
        <p14:creationId xmlns:p14="http://schemas.microsoft.com/office/powerpoint/2010/main" val="36747640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latin typeface="Roboto"/>
                <a:ea typeface="Roboto"/>
                <a:cs typeface="Roboto"/>
              </a:rPr>
              <a:t>Additional Outreach strategies</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685800" y="1055718"/>
            <a:ext cx="9753600" cy="474317"/>
          </a:xfrm>
        </p:spPr>
        <p:txBody>
          <a:bodyPr wrap="square" anchor="t">
            <a:normAutofit/>
          </a:bodyPr>
          <a:lstStyle/>
          <a:p>
            <a:pPr>
              <a:spcAft>
                <a:spcPts val="600"/>
              </a:spcAft>
            </a:pPr>
            <a:r>
              <a:rPr lang="en-US" dirty="0">
                <a:latin typeface="Roboto Light"/>
                <a:ea typeface="Roboto Light"/>
                <a:cs typeface="Roboto Light"/>
              </a:rPr>
              <a:t>Strategies to increase cooperation in panel surveys</a:t>
            </a:r>
            <a:endParaRPr lang="en-US" dirty="0"/>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1933904"/>
            <a:ext cx="10911689" cy="4069138"/>
          </a:xfrm>
        </p:spPr>
        <p:txBody>
          <a:bodyPr wrap="square" anchor="t">
            <a:normAutofit/>
          </a:bodyPr>
          <a:lstStyle/>
          <a:p>
            <a:pPr marL="0" lvl="1" indent="0">
              <a:lnSpc>
                <a:spcPct val="90000"/>
              </a:lnSpc>
              <a:spcAft>
                <a:spcPts val="1200"/>
              </a:spcAft>
              <a:buClr>
                <a:schemeClr val="tx2"/>
              </a:buClr>
              <a:buNone/>
            </a:pPr>
            <a:r>
              <a:rPr lang="en-US" sz="2000" b="1" dirty="0">
                <a:latin typeface="+mj-lt"/>
                <a:cs typeface="+mn-cs"/>
              </a:rPr>
              <a:t>Targeting inactive and intermittent panelists </a:t>
            </a:r>
            <a:endParaRPr lang="en-US" sz="1000" dirty="0">
              <a:latin typeface="Roboto"/>
              <a:ea typeface="Roboto"/>
              <a:cs typeface="Roboto"/>
            </a:endParaRPr>
          </a:p>
          <a:p>
            <a:pPr marL="342900" lvl="1" indent="-342900">
              <a:lnSpc>
                <a:spcPct val="90000"/>
              </a:lnSpc>
              <a:buClr>
                <a:schemeClr val="tx2"/>
              </a:buClr>
              <a:buFont typeface="+mj-lt"/>
              <a:buAutoNum type="arabicPeriod"/>
            </a:pPr>
            <a:r>
              <a:rPr lang="en-US" sz="2000" dirty="0">
                <a:latin typeface="Roboto"/>
                <a:ea typeface="Roboto"/>
                <a:cs typeface="Roboto"/>
              </a:rPr>
              <a:t>Using a different contact mode (e.g., mail) than the usual contact mode (e.g., web and phone)</a:t>
            </a:r>
            <a:endParaRPr lang="en-US" sz="2000" dirty="0"/>
          </a:p>
          <a:p>
            <a:pPr marL="575945" lvl="2">
              <a:lnSpc>
                <a:spcPct val="90000"/>
              </a:lnSpc>
              <a:buClr>
                <a:schemeClr val="tx2"/>
              </a:buClr>
            </a:pPr>
            <a:r>
              <a:rPr lang="en-US" sz="1600" dirty="0">
                <a:latin typeface="Roboto"/>
                <a:ea typeface="Roboto"/>
                <a:cs typeface="Roboto"/>
              </a:rPr>
              <a:t>Pre-notification letters (USPS mailings) </a:t>
            </a:r>
          </a:p>
          <a:p>
            <a:pPr marL="342900" lvl="1" indent="-342900">
              <a:lnSpc>
                <a:spcPct val="90000"/>
              </a:lnSpc>
              <a:buClr>
                <a:schemeClr val="tx2"/>
              </a:buClr>
              <a:buFont typeface="+mj-lt"/>
              <a:buAutoNum type="arabicPeriod"/>
            </a:pPr>
            <a:r>
              <a:rPr lang="en-US" sz="2000" dirty="0">
                <a:latin typeface="Roboto"/>
                <a:ea typeface="Roboto"/>
                <a:cs typeface="Roboto"/>
              </a:rPr>
              <a:t>Pre-completion cash incentives</a:t>
            </a:r>
            <a:endParaRPr lang="en-US" sz="2000" dirty="0"/>
          </a:p>
          <a:p>
            <a:pPr marL="575945" lvl="2">
              <a:lnSpc>
                <a:spcPct val="90000"/>
              </a:lnSpc>
              <a:buClr>
                <a:schemeClr val="tx2"/>
              </a:buClr>
            </a:pPr>
            <a:r>
              <a:rPr lang="en-US" sz="1600" dirty="0">
                <a:latin typeface="Roboto"/>
                <a:ea typeface="Roboto"/>
                <a:cs typeface="Roboto"/>
              </a:rPr>
              <a:t>Re-establishing social trust</a:t>
            </a:r>
          </a:p>
          <a:p>
            <a:pPr marL="342900" lvl="1" indent="-342900">
              <a:lnSpc>
                <a:spcPct val="90000"/>
              </a:lnSpc>
              <a:buClr>
                <a:schemeClr val="tx2"/>
              </a:buClr>
              <a:buAutoNum type="arabicPeriod"/>
            </a:pPr>
            <a:r>
              <a:rPr lang="en-US" sz="2000" dirty="0">
                <a:latin typeface="Roboto"/>
                <a:ea typeface="Roboto"/>
                <a:cs typeface="Roboto"/>
              </a:rPr>
              <a:t>Messaging &amp; Convenient questionnaire access</a:t>
            </a:r>
            <a:endParaRPr lang="en-US" sz="2000" dirty="0">
              <a:latin typeface="Roboto Light"/>
              <a:ea typeface="Roboto Light"/>
              <a:cs typeface="Roboto Light"/>
            </a:endParaRPr>
          </a:p>
          <a:p>
            <a:pPr marL="575945" lvl="2">
              <a:lnSpc>
                <a:spcPct val="90000"/>
              </a:lnSpc>
              <a:buClr>
                <a:schemeClr val="tx2"/>
              </a:buClr>
            </a:pPr>
            <a:r>
              <a:rPr lang="en-US" sz="1600" dirty="0">
                <a:latin typeface="Roboto"/>
                <a:ea typeface="Roboto"/>
              </a:rPr>
              <a:t>Sending study-specific URL + PIN instead of directing them to panel portal</a:t>
            </a:r>
          </a:p>
          <a:p>
            <a:pPr marL="575945" lvl="2">
              <a:lnSpc>
                <a:spcPct val="90000"/>
              </a:lnSpc>
              <a:buClr>
                <a:schemeClr val="tx2"/>
              </a:buClr>
            </a:pPr>
            <a:r>
              <a:rPr lang="en-US" sz="1600" dirty="0">
                <a:latin typeface="Roboto"/>
                <a:ea typeface="Roboto"/>
              </a:rPr>
              <a:t>Reducing panelist burden</a:t>
            </a:r>
          </a:p>
          <a:p>
            <a:pPr marL="347345" lvl="2" indent="0">
              <a:lnSpc>
                <a:spcPct val="90000"/>
              </a:lnSpc>
              <a:buClr>
                <a:schemeClr val="tx2"/>
              </a:buClr>
              <a:buNone/>
            </a:pPr>
            <a:endParaRPr lang="en-US" sz="1600" dirty="0">
              <a:latin typeface="Roboto"/>
              <a:ea typeface="Roboto"/>
            </a:endParaRPr>
          </a:p>
          <a:p>
            <a:pPr marL="0" lvl="2" indent="0">
              <a:lnSpc>
                <a:spcPct val="90000"/>
              </a:lnSpc>
              <a:buClr>
                <a:schemeClr val="tx2"/>
              </a:buClr>
              <a:buNone/>
            </a:pPr>
            <a:r>
              <a:rPr lang="en-US" sz="2000" dirty="0">
                <a:latin typeface="+mj-lt"/>
                <a:cs typeface="+mn-cs"/>
              </a:rPr>
              <a:t>We examined which of these interventions work for low-cooperation segments of the panel</a:t>
            </a:r>
          </a:p>
          <a:p>
            <a:pPr marL="347345" lvl="2" indent="0">
              <a:lnSpc>
                <a:spcPct val="90000"/>
              </a:lnSpc>
              <a:buClr>
                <a:schemeClr val="tx2"/>
              </a:buClr>
              <a:buNone/>
            </a:pPr>
            <a:endParaRPr lang="en-US" sz="1600" dirty="0">
              <a:latin typeface="Roboto"/>
              <a:ea typeface="Roboto"/>
            </a:endParaRPr>
          </a:p>
          <a:p>
            <a:pPr marL="347345" lvl="2" indent="0">
              <a:lnSpc>
                <a:spcPct val="90000"/>
              </a:lnSpc>
              <a:buClr>
                <a:schemeClr val="tx2"/>
              </a:buClr>
              <a:buNone/>
            </a:pPr>
            <a:endParaRPr lang="en-US" sz="1600" dirty="0">
              <a:latin typeface="Roboto"/>
              <a:ea typeface="Roboto"/>
            </a:endParaRPr>
          </a:p>
          <a:p>
            <a:pPr marL="347345" lvl="2" indent="0">
              <a:lnSpc>
                <a:spcPct val="90000"/>
              </a:lnSpc>
              <a:buClr>
                <a:schemeClr val="tx2"/>
              </a:buClr>
              <a:buNone/>
            </a:pPr>
            <a:endParaRPr lang="en-US" sz="1600" dirty="0">
              <a:latin typeface="Roboto"/>
              <a:ea typeface="Roboto"/>
            </a:endParaRPr>
          </a:p>
        </p:txBody>
      </p:sp>
    </p:spTree>
    <p:extLst>
      <p:ext uri="{BB962C8B-B14F-4D97-AF65-F5344CB8AC3E}">
        <p14:creationId xmlns:p14="http://schemas.microsoft.com/office/powerpoint/2010/main" val="3225366324"/>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a:ea typeface="Roboto"/>
                <a:cs typeface="Roboto"/>
              </a:rPr>
              <a:t>Additional Outreach strategies : </a:t>
            </a:r>
            <a:r>
              <a:rPr lang="en-US" dirty="0"/>
              <a:t>Pre-notification Letter Designs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82" y="1051586"/>
            <a:ext cx="3673443" cy="5212080"/>
          </a:xfrm>
          <a:prstGeom prst="rect">
            <a:avLst/>
          </a:prstGeom>
          <a:ln>
            <a:solidFill>
              <a:schemeClr val="accent1"/>
            </a:solidFill>
          </a:ln>
        </p:spPr>
      </p:pic>
      <p:sp>
        <p:nvSpPr>
          <p:cNvPr id="9" name="Rectangle 8"/>
          <p:cNvSpPr/>
          <p:nvPr/>
        </p:nvSpPr>
        <p:spPr>
          <a:xfrm>
            <a:off x="2637201" y="1508781"/>
            <a:ext cx="1463024" cy="274317"/>
          </a:xfrm>
          <a:prstGeom prst="rect">
            <a:avLst/>
          </a:prstGeom>
          <a:solidFill>
            <a:schemeClr val="accent1"/>
          </a:solidFill>
        </p:spPr>
        <p:txBody>
          <a:bodyPr wrap="none" rtlCol="0" anchor="ctr">
            <a:spAutoFit/>
          </a:bodyPr>
          <a:lstStyle/>
          <a:p>
            <a:pPr marL="0" indent="0" algn="ctr">
              <a:buFontTx/>
              <a:buNone/>
            </a:pPr>
            <a:endParaRPr lang="en-US" sz="2400" kern="0" dirty="0">
              <a:solidFill>
                <a:schemeClr val="tx1"/>
              </a:solidFill>
            </a:endParaRPr>
          </a:p>
        </p:txBody>
      </p:sp>
      <p:sp>
        <p:nvSpPr>
          <p:cNvPr id="10" name="TextBox 9"/>
          <p:cNvSpPr txBox="1"/>
          <p:nvPr/>
        </p:nvSpPr>
        <p:spPr bwMode="auto">
          <a:xfrm>
            <a:off x="2637201" y="1476662"/>
            <a:ext cx="1387468"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buFontTx/>
              <a:buNone/>
            </a:pPr>
            <a:r>
              <a:rPr lang="en-US" sz="1600" kern="0" dirty="0">
                <a:solidFill>
                  <a:schemeClr val="bg1"/>
                </a:solidFill>
              </a:rPr>
              <a:t>Generic</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692" y="1051586"/>
            <a:ext cx="3663938" cy="5212080"/>
          </a:xfrm>
          <a:prstGeom prst="rect">
            <a:avLst/>
          </a:prstGeom>
          <a:ln>
            <a:solidFill>
              <a:schemeClr val="accent1"/>
            </a:solidFill>
          </a:ln>
        </p:spPr>
      </p:pic>
      <p:sp>
        <p:nvSpPr>
          <p:cNvPr id="12" name="Rectangle 11"/>
          <p:cNvSpPr/>
          <p:nvPr/>
        </p:nvSpPr>
        <p:spPr>
          <a:xfrm>
            <a:off x="6523542" y="1508781"/>
            <a:ext cx="1463024" cy="274317"/>
          </a:xfrm>
          <a:prstGeom prst="rect">
            <a:avLst/>
          </a:prstGeom>
          <a:solidFill>
            <a:schemeClr val="accent1"/>
          </a:solidFill>
        </p:spPr>
        <p:txBody>
          <a:bodyPr wrap="none" rtlCol="0" anchor="ctr">
            <a:spAutoFit/>
          </a:bodyPr>
          <a:lstStyle/>
          <a:p>
            <a:pPr marL="0" indent="0" algn="ctr">
              <a:buFontTx/>
              <a:buNone/>
            </a:pPr>
            <a:endParaRPr lang="en-US" sz="2400" kern="0" dirty="0">
              <a:solidFill>
                <a:schemeClr val="tx1"/>
              </a:solidFill>
            </a:endParaRPr>
          </a:p>
        </p:txBody>
      </p:sp>
      <p:sp>
        <p:nvSpPr>
          <p:cNvPr id="13" name="TextBox 12"/>
          <p:cNvSpPr txBox="1"/>
          <p:nvPr/>
        </p:nvSpPr>
        <p:spPr bwMode="auto">
          <a:xfrm>
            <a:off x="6518606" y="1476662"/>
            <a:ext cx="1387468"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buFontTx/>
              <a:buNone/>
            </a:pPr>
            <a:r>
              <a:rPr lang="en-US" sz="1600" kern="0" dirty="0">
                <a:solidFill>
                  <a:schemeClr val="bg1"/>
                </a:solidFill>
              </a:rPr>
              <a:t>Detailed</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9097" y="1051586"/>
            <a:ext cx="3648456" cy="5212080"/>
          </a:xfrm>
          <a:prstGeom prst="rect">
            <a:avLst/>
          </a:prstGeom>
          <a:ln>
            <a:solidFill>
              <a:schemeClr val="accent1"/>
            </a:solidFill>
          </a:ln>
        </p:spPr>
      </p:pic>
      <p:sp>
        <p:nvSpPr>
          <p:cNvPr id="15" name="Rectangle 14"/>
          <p:cNvSpPr/>
          <p:nvPr/>
        </p:nvSpPr>
        <p:spPr>
          <a:xfrm>
            <a:off x="10389332" y="1508780"/>
            <a:ext cx="1463024" cy="274317"/>
          </a:xfrm>
          <a:prstGeom prst="rect">
            <a:avLst/>
          </a:prstGeom>
          <a:solidFill>
            <a:schemeClr val="accent1"/>
          </a:solidFill>
        </p:spPr>
        <p:txBody>
          <a:bodyPr wrap="none" rtlCol="0" anchor="ctr">
            <a:spAutoFit/>
          </a:bodyPr>
          <a:lstStyle/>
          <a:p>
            <a:pPr marL="0" indent="0" algn="ctr">
              <a:buFontTx/>
              <a:buNone/>
            </a:pPr>
            <a:endParaRPr lang="en-US" sz="2400" kern="0" dirty="0">
              <a:solidFill>
                <a:schemeClr val="tx1"/>
              </a:solidFill>
            </a:endParaRPr>
          </a:p>
        </p:txBody>
      </p:sp>
      <p:sp>
        <p:nvSpPr>
          <p:cNvPr id="16" name="TextBox 15"/>
          <p:cNvSpPr txBox="1"/>
          <p:nvPr/>
        </p:nvSpPr>
        <p:spPr bwMode="auto">
          <a:xfrm>
            <a:off x="10389332" y="1479755"/>
            <a:ext cx="1387468"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buFontTx/>
              <a:buNone/>
            </a:pPr>
            <a:r>
              <a:rPr lang="en-US" sz="1600" kern="0" dirty="0">
                <a:solidFill>
                  <a:schemeClr val="bg1"/>
                </a:solidFill>
              </a:rPr>
              <a:t>URL</a:t>
            </a:r>
          </a:p>
        </p:txBody>
      </p:sp>
    </p:spTree>
    <p:extLst>
      <p:ext uri="{BB962C8B-B14F-4D97-AF65-F5344CB8AC3E}">
        <p14:creationId xmlns:p14="http://schemas.microsoft.com/office/powerpoint/2010/main" val="9301183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nvGraphicFramePr>
        <p:xfrm>
          <a:off x="792538" y="2514570"/>
          <a:ext cx="1024128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dirty="0">
                <a:latin typeface="Roboto"/>
                <a:ea typeface="Roboto"/>
                <a:cs typeface="Roboto"/>
              </a:rPr>
              <a:t>Additional Outreach strategies : </a:t>
            </a:r>
            <a:r>
              <a:rPr lang="en-US" dirty="0"/>
              <a:t>Survey Cooperation by Treatment Group</a:t>
            </a:r>
          </a:p>
        </p:txBody>
      </p:sp>
      <p:sp>
        <p:nvSpPr>
          <p:cNvPr id="5" name="TextBox 4"/>
          <p:cNvSpPr txBox="1"/>
          <p:nvPr/>
        </p:nvSpPr>
        <p:spPr bwMode="auto">
          <a:xfrm>
            <a:off x="335343" y="1162324"/>
            <a:ext cx="11521314"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342900" indent="-342900">
              <a:buFont typeface="Arial" panose="020B0604020202020204" pitchFamily="34" charset="0"/>
              <a:buChar char="•"/>
            </a:pPr>
            <a:r>
              <a:rPr lang="en-US" sz="2200" kern="0" dirty="0"/>
              <a:t>Examining detailed experimental groups shows URL letter with $2 incentive resulted in highest cooperation rate, with the generic letter resulting in the second highest rate</a:t>
            </a:r>
          </a:p>
        </p:txBody>
      </p:sp>
      <p:sp>
        <p:nvSpPr>
          <p:cNvPr id="3" name="TextBox 2"/>
          <p:cNvSpPr txBox="1"/>
          <p:nvPr/>
        </p:nvSpPr>
        <p:spPr bwMode="auto">
          <a:xfrm>
            <a:off x="335343" y="6276601"/>
            <a:ext cx="4800548"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buFontTx/>
              <a:buNone/>
            </a:pPr>
            <a:r>
              <a:rPr lang="en-US" sz="1600" i="1" kern="0" dirty="0">
                <a:solidFill>
                  <a:schemeClr val="tx2"/>
                </a:solidFill>
              </a:rPr>
              <a:t>Note: Rates presented are unweighted</a:t>
            </a:r>
          </a:p>
        </p:txBody>
      </p:sp>
      <p:sp>
        <p:nvSpPr>
          <p:cNvPr id="9" name="TextBox 8"/>
          <p:cNvSpPr txBox="1"/>
          <p:nvPr/>
        </p:nvSpPr>
        <p:spPr bwMode="auto">
          <a:xfrm>
            <a:off x="622114" y="2956069"/>
            <a:ext cx="2285975"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lgn="r">
              <a:buFontTx/>
              <a:buNone/>
            </a:pPr>
            <a:r>
              <a:rPr lang="en-US" sz="1400" kern="0" dirty="0">
                <a:solidFill>
                  <a:schemeClr val="accent1"/>
                </a:solidFill>
              </a:rPr>
              <a:t>*p-value = 0.0627</a:t>
            </a:r>
          </a:p>
        </p:txBody>
      </p:sp>
      <p:sp>
        <p:nvSpPr>
          <p:cNvPr id="10" name="TextBox 9"/>
          <p:cNvSpPr txBox="1"/>
          <p:nvPr/>
        </p:nvSpPr>
        <p:spPr bwMode="auto">
          <a:xfrm>
            <a:off x="622114" y="3478084"/>
            <a:ext cx="2285975"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lgn="r">
              <a:buFontTx/>
              <a:buNone/>
            </a:pPr>
            <a:r>
              <a:rPr lang="en-US" sz="1400" kern="0" dirty="0">
                <a:solidFill>
                  <a:schemeClr val="accent1"/>
                </a:solidFill>
              </a:rPr>
              <a:t>*p-value = 0.0843</a:t>
            </a:r>
          </a:p>
        </p:txBody>
      </p:sp>
      <p:sp>
        <p:nvSpPr>
          <p:cNvPr id="11" name="TextBox 10"/>
          <p:cNvSpPr txBox="1"/>
          <p:nvPr/>
        </p:nvSpPr>
        <p:spPr bwMode="auto">
          <a:xfrm>
            <a:off x="622114" y="3966756"/>
            <a:ext cx="2285975"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lgn="r">
              <a:buFontTx/>
              <a:buNone/>
            </a:pPr>
            <a:r>
              <a:rPr lang="en-US" sz="1400" kern="0" dirty="0">
                <a:solidFill>
                  <a:schemeClr val="accent1"/>
                </a:solidFill>
              </a:rPr>
              <a:t>***p-value = 0.0060</a:t>
            </a:r>
          </a:p>
        </p:txBody>
      </p:sp>
      <p:sp>
        <p:nvSpPr>
          <p:cNvPr id="12" name="TextBox 11"/>
          <p:cNvSpPr txBox="1"/>
          <p:nvPr/>
        </p:nvSpPr>
        <p:spPr bwMode="auto">
          <a:xfrm>
            <a:off x="622114" y="4471272"/>
            <a:ext cx="2285975"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lgn="r">
              <a:buFontTx/>
              <a:buNone/>
            </a:pPr>
            <a:r>
              <a:rPr lang="en-US" sz="1400" kern="0" dirty="0">
                <a:solidFill>
                  <a:schemeClr val="accent1"/>
                </a:solidFill>
              </a:rPr>
              <a:t>**p-value = 0.0286</a:t>
            </a:r>
          </a:p>
        </p:txBody>
      </p:sp>
      <p:sp>
        <p:nvSpPr>
          <p:cNvPr id="13" name="TextBox 12"/>
          <p:cNvSpPr txBox="1"/>
          <p:nvPr/>
        </p:nvSpPr>
        <p:spPr bwMode="auto">
          <a:xfrm>
            <a:off x="622114" y="5009705"/>
            <a:ext cx="2285975"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lgn="r">
              <a:buFontTx/>
              <a:buNone/>
            </a:pPr>
            <a:r>
              <a:rPr lang="en-US" sz="1400" kern="0" dirty="0">
                <a:solidFill>
                  <a:schemeClr val="accent1"/>
                </a:solidFill>
              </a:rPr>
              <a:t>***p-value = 0.0010</a:t>
            </a:r>
          </a:p>
        </p:txBody>
      </p:sp>
      <p:sp>
        <p:nvSpPr>
          <p:cNvPr id="14" name="TextBox 13"/>
          <p:cNvSpPr txBox="1"/>
          <p:nvPr/>
        </p:nvSpPr>
        <p:spPr bwMode="auto">
          <a:xfrm>
            <a:off x="622114" y="5556617"/>
            <a:ext cx="2285975"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lgn="r">
              <a:buFontTx/>
              <a:buNone/>
            </a:pPr>
            <a:r>
              <a:rPr lang="en-US" sz="1400" kern="0" dirty="0">
                <a:solidFill>
                  <a:schemeClr val="accent1"/>
                </a:solidFill>
              </a:rPr>
              <a:t>p-value = 0.1354</a:t>
            </a:r>
          </a:p>
        </p:txBody>
      </p:sp>
      <mc:AlternateContent xmlns:mc="http://schemas.openxmlformats.org/markup-compatibility/2006" xmlns:a14="http://schemas.microsoft.com/office/drawing/2010/main">
        <mc:Choice Requires="a14">
          <p:sp>
            <p:nvSpPr>
              <p:cNvPr id="16" name="TextBox 15"/>
              <p:cNvSpPr txBox="1"/>
              <p:nvPr/>
            </p:nvSpPr>
            <p:spPr bwMode="auto">
              <a:xfrm>
                <a:off x="3099827" y="2063179"/>
                <a:ext cx="5992346" cy="392993"/>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14:m>
                  <m:oMath xmlns:m="http://schemas.openxmlformats.org/officeDocument/2006/math">
                    <m:r>
                      <a:rPr lang="en-US" sz="2000" b="1" i="1" u="sng" kern="0" smtClean="0">
                        <a:solidFill>
                          <a:schemeClr val="accent1"/>
                        </a:solidFill>
                        <a:latin typeface="Cambria Math" panose="02040503050406030204" pitchFamily="18" charset="0"/>
                        <a:ea typeface="Cambria Math" panose="02040503050406030204" pitchFamily="18" charset="0"/>
                      </a:rPr>
                      <m:t>∆</m:t>
                    </m:r>
                  </m:oMath>
                </a14:m>
                <a:r>
                  <a:rPr lang="en-US" sz="1800" b="1" u="sng" kern="0" dirty="0">
                    <a:solidFill>
                      <a:schemeClr val="accent1"/>
                    </a:solidFill>
                  </a:rPr>
                  <a:t> in Survey Cooperation Compared to Control Group</a:t>
                </a:r>
              </a:p>
            </p:txBody>
          </p:sp>
        </mc:Choice>
        <mc:Fallback xmlns="">
          <p:sp>
            <p:nvSpPr>
              <p:cNvPr id="16" name="TextBox 15"/>
              <p:cNvSpPr txBox="1">
                <a:spLocks noRot="1" noChangeAspect="1" noMove="1" noResize="1" noEditPoints="1" noAdjustHandles="1" noChangeArrowheads="1" noChangeShapeType="1" noTextEdit="1"/>
              </p:cNvSpPr>
              <p:nvPr/>
            </p:nvSpPr>
            <p:spPr bwMode="auto">
              <a:xfrm>
                <a:off x="3099827" y="2063179"/>
                <a:ext cx="5992346" cy="392993"/>
              </a:xfrm>
              <a:prstGeom prst="rect">
                <a:avLst/>
              </a:prstGeom>
              <a:blipFill>
                <a:blip r:embed="rId4"/>
                <a:stretch>
                  <a:fillRect t="-1538" r="-102" b="-23077"/>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
        <p:nvSpPr>
          <p:cNvPr id="17" name="TextBox 16"/>
          <p:cNvSpPr txBox="1"/>
          <p:nvPr/>
        </p:nvSpPr>
        <p:spPr bwMode="auto">
          <a:xfrm>
            <a:off x="6584469" y="2729757"/>
            <a:ext cx="77296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r>
              <a:rPr lang="en-US" sz="1600" kern="0" dirty="0">
                <a:solidFill>
                  <a:schemeClr val="accent1"/>
                </a:solidFill>
              </a:rPr>
              <a:t>+3.7%</a:t>
            </a:r>
          </a:p>
        </p:txBody>
      </p:sp>
      <p:sp>
        <p:nvSpPr>
          <p:cNvPr id="18" name="TextBox 17"/>
          <p:cNvSpPr txBox="1"/>
          <p:nvPr/>
        </p:nvSpPr>
        <p:spPr bwMode="auto">
          <a:xfrm>
            <a:off x="6370317" y="3251269"/>
            <a:ext cx="77296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r>
              <a:rPr lang="en-US" sz="1600" kern="0" dirty="0">
                <a:solidFill>
                  <a:schemeClr val="accent1"/>
                </a:solidFill>
              </a:rPr>
              <a:t>+3.5%</a:t>
            </a:r>
          </a:p>
        </p:txBody>
      </p:sp>
      <p:sp>
        <p:nvSpPr>
          <p:cNvPr id="19" name="TextBox 18"/>
          <p:cNvSpPr txBox="1"/>
          <p:nvPr/>
        </p:nvSpPr>
        <p:spPr bwMode="auto">
          <a:xfrm>
            <a:off x="8276294" y="3768917"/>
            <a:ext cx="77296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r>
              <a:rPr lang="en-US" sz="1600" kern="0" dirty="0">
                <a:solidFill>
                  <a:schemeClr val="accent1"/>
                </a:solidFill>
              </a:rPr>
              <a:t>+5.5%</a:t>
            </a:r>
          </a:p>
        </p:txBody>
      </p:sp>
      <p:sp>
        <p:nvSpPr>
          <p:cNvPr id="20" name="TextBox 19"/>
          <p:cNvSpPr txBox="1"/>
          <p:nvPr/>
        </p:nvSpPr>
        <p:spPr bwMode="auto">
          <a:xfrm>
            <a:off x="7193268" y="4281686"/>
            <a:ext cx="77296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r>
              <a:rPr lang="en-US" sz="1600" kern="0" dirty="0">
                <a:solidFill>
                  <a:schemeClr val="accent1"/>
                </a:solidFill>
              </a:rPr>
              <a:t>+4.4%</a:t>
            </a:r>
          </a:p>
        </p:txBody>
      </p:sp>
      <p:sp>
        <p:nvSpPr>
          <p:cNvPr id="21" name="TextBox 20"/>
          <p:cNvSpPr txBox="1"/>
          <p:nvPr/>
        </p:nvSpPr>
        <p:spPr bwMode="auto">
          <a:xfrm>
            <a:off x="9296365" y="4797671"/>
            <a:ext cx="77296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r>
              <a:rPr lang="en-US" sz="1600" kern="0" dirty="0">
                <a:solidFill>
                  <a:schemeClr val="accent1"/>
                </a:solidFill>
              </a:rPr>
              <a:t>+6.6%</a:t>
            </a:r>
          </a:p>
        </p:txBody>
      </p:sp>
      <p:sp>
        <p:nvSpPr>
          <p:cNvPr id="22" name="TextBox 21"/>
          <p:cNvSpPr txBox="1"/>
          <p:nvPr/>
        </p:nvSpPr>
        <p:spPr bwMode="auto">
          <a:xfrm>
            <a:off x="5872534" y="5317482"/>
            <a:ext cx="77296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FontTx/>
              <a:buNone/>
            </a:pPr>
            <a:r>
              <a:rPr lang="en-US" sz="1600" kern="0" dirty="0">
                <a:solidFill>
                  <a:schemeClr val="accent1"/>
                </a:solidFill>
              </a:rPr>
              <a:t>+3.0%</a:t>
            </a:r>
          </a:p>
        </p:txBody>
      </p:sp>
    </p:spTree>
    <p:extLst>
      <p:ext uri="{BB962C8B-B14F-4D97-AF65-F5344CB8AC3E}">
        <p14:creationId xmlns:p14="http://schemas.microsoft.com/office/powerpoint/2010/main" val="14381637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Roboto"/>
                <a:ea typeface="Roboto"/>
                <a:cs typeface="Roboto"/>
              </a:rPr>
              <a:t>Additional Outreach strategies : </a:t>
            </a:r>
            <a:r>
              <a:rPr lang="en-US" dirty="0"/>
              <a:t>Survey Cooperation by Activity Level</a:t>
            </a:r>
          </a:p>
        </p:txBody>
      </p:sp>
      <p:graphicFrame>
        <p:nvGraphicFramePr>
          <p:cNvPr id="4" name="Chart 3"/>
          <p:cNvGraphicFramePr>
            <a:graphicFrameLocks/>
          </p:cNvGraphicFramePr>
          <p:nvPr>
            <p:extLst>
              <p:ext uri="{D42A27DB-BD31-4B8C-83A1-F6EECF244321}">
                <p14:modId xmlns:p14="http://schemas.microsoft.com/office/powerpoint/2010/main" val="3649297962"/>
              </p:ext>
            </p:extLst>
          </p:nvPr>
        </p:nvGraphicFramePr>
        <p:xfrm>
          <a:off x="883900" y="2057415"/>
          <a:ext cx="3749040" cy="39319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865493784"/>
              </p:ext>
            </p:extLst>
          </p:nvPr>
        </p:nvGraphicFramePr>
        <p:xfrm>
          <a:off x="4632940" y="2057415"/>
          <a:ext cx="3291840" cy="3931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737928520"/>
              </p:ext>
            </p:extLst>
          </p:nvPr>
        </p:nvGraphicFramePr>
        <p:xfrm>
          <a:off x="7924780" y="2057415"/>
          <a:ext cx="3291840" cy="393192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bwMode="auto">
          <a:xfrm>
            <a:off x="792539" y="6207152"/>
            <a:ext cx="9601094"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0" indent="0">
              <a:buFontTx/>
              <a:buNone/>
            </a:pPr>
            <a:r>
              <a:rPr lang="en-US" sz="1600" i="1" kern="0" dirty="0">
                <a:solidFill>
                  <a:schemeClr val="tx2"/>
                </a:solidFill>
              </a:rPr>
              <a:t>Note: Rates presented are unweighted. Completion rates used to determine activity level are calculated for the June 2019 – Dec 2019 period</a:t>
            </a:r>
          </a:p>
        </p:txBody>
      </p:sp>
      <p:sp>
        <p:nvSpPr>
          <p:cNvPr id="14" name="5-Point Star 13"/>
          <p:cNvSpPr/>
          <p:nvPr/>
        </p:nvSpPr>
        <p:spPr>
          <a:xfrm>
            <a:off x="3535708" y="4815327"/>
            <a:ext cx="182880" cy="182880"/>
          </a:xfrm>
          <a:prstGeom prst="star5">
            <a:avLst/>
          </a:prstGeom>
          <a:solidFill>
            <a:schemeClr val="accent2"/>
          </a:solidFill>
        </p:spPr>
        <p:txBody>
          <a:bodyPr wrap="square" rtlCol="0" anchor="ctr">
            <a:spAutoFit/>
          </a:bodyPr>
          <a:lstStyle/>
          <a:p>
            <a:pPr marL="0" indent="0" algn="ctr">
              <a:buFontTx/>
              <a:buNone/>
            </a:pPr>
            <a:endParaRPr lang="en-US" sz="2400" kern="0" dirty="0">
              <a:solidFill>
                <a:schemeClr val="tx1"/>
              </a:solidFill>
            </a:endParaRPr>
          </a:p>
        </p:txBody>
      </p:sp>
      <p:sp>
        <p:nvSpPr>
          <p:cNvPr id="15" name="5-Point Star 14"/>
          <p:cNvSpPr/>
          <p:nvPr/>
        </p:nvSpPr>
        <p:spPr>
          <a:xfrm>
            <a:off x="7650463" y="4824062"/>
            <a:ext cx="182880" cy="182880"/>
          </a:xfrm>
          <a:prstGeom prst="star5">
            <a:avLst/>
          </a:prstGeom>
          <a:solidFill>
            <a:schemeClr val="accent2"/>
          </a:solidFill>
        </p:spPr>
        <p:txBody>
          <a:bodyPr wrap="square" rtlCol="0" anchor="ctr">
            <a:spAutoFit/>
          </a:bodyPr>
          <a:lstStyle/>
          <a:p>
            <a:pPr marL="0" indent="0" algn="ctr">
              <a:buFontTx/>
              <a:buNone/>
            </a:pPr>
            <a:endParaRPr lang="en-US" sz="2400" kern="0" dirty="0">
              <a:solidFill>
                <a:schemeClr val="tx1"/>
              </a:solidFill>
            </a:endParaRPr>
          </a:p>
        </p:txBody>
      </p:sp>
      <p:sp>
        <p:nvSpPr>
          <p:cNvPr id="17" name="5-Point Star 16"/>
          <p:cNvSpPr/>
          <p:nvPr/>
        </p:nvSpPr>
        <p:spPr>
          <a:xfrm>
            <a:off x="10393633" y="4333231"/>
            <a:ext cx="182880" cy="182880"/>
          </a:xfrm>
          <a:prstGeom prst="star5">
            <a:avLst/>
          </a:prstGeom>
          <a:solidFill>
            <a:schemeClr val="accent2"/>
          </a:solidFill>
        </p:spPr>
        <p:txBody>
          <a:bodyPr wrap="square" rtlCol="0" anchor="ctr">
            <a:spAutoFit/>
          </a:bodyPr>
          <a:lstStyle/>
          <a:p>
            <a:pPr marL="0" indent="0" algn="ctr">
              <a:buFontTx/>
              <a:buNone/>
            </a:pPr>
            <a:endParaRPr lang="en-US" sz="2400" kern="0" dirty="0">
              <a:solidFill>
                <a:schemeClr val="tx1"/>
              </a:solidFill>
            </a:endParaRPr>
          </a:p>
        </p:txBody>
      </p:sp>
      <p:sp>
        <p:nvSpPr>
          <p:cNvPr id="18" name="TextBox 17"/>
          <p:cNvSpPr txBox="1"/>
          <p:nvPr/>
        </p:nvSpPr>
        <p:spPr bwMode="auto">
          <a:xfrm>
            <a:off x="335343" y="1066287"/>
            <a:ext cx="11521314"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342900" indent="-342900">
              <a:buFont typeface="Arial" panose="020B0604020202020204" pitchFamily="34" charset="0"/>
              <a:buChar char="•"/>
            </a:pPr>
            <a:r>
              <a:rPr lang="en-US" sz="2200" kern="0" dirty="0"/>
              <a:t>Intermittent and somewhat active panelists see largest percentage point increases in survey cooperation rates from interventions</a:t>
            </a:r>
          </a:p>
        </p:txBody>
      </p:sp>
    </p:spTree>
    <p:extLst>
      <p:ext uri="{BB962C8B-B14F-4D97-AF65-F5344CB8AC3E}">
        <p14:creationId xmlns:p14="http://schemas.microsoft.com/office/powerpoint/2010/main" val="5638307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4C7060-E5BF-44F9-BDEE-8F84E8E7BFCB}"/>
              </a:ext>
            </a:extLst>
          </p:cNvPr>
          <p:cNvSpPr>
            <a:spLocks noGrp="1"/>
          </p:cNvSpPr>
          <p:nvPr>
            <p:ph type="title"/>
          </p:nvPr>
        </p:nvSpPr>
        <p:spPr>
          <a:xfrm>
            <a:off x="685800" y="0"/>
            <a:ext cx="8503920" cy="548640"/>
          </a:xfrm>
        </p:spPr>
        <p:txBody>
          <a:bodyPr anchor="ctr">
            <a:normAutofit/>
          </a:bodyPr>
          <a:lstStyle/>
          <a:p>
            <a:r>
              <a:rPr lang="en-US" dirty="0">
                <a:latin typeface="Roboto"/>
                <a:ea typeface="Roboto"/>
                <a:cs typeface="Roboto"/>
              </a:rPr>
              <a:t>Additional Outreach strategies</a:t>
            </a:r>
            <a:endParaRPr lang="en-US" b="1" dirty="0"/>
          </a:p>
        </p:txBody>
      </p:sp>
      <p:sp>
        <p:nvSpPr>
          <p:cNvPr id="11" name="Content Placeholder 10">
            <a:extLst>
              <a:ext uri="{FF2B5EF4-FFF2-40B4-BE49-F238E27FC236}">
                <a16:creationId xmlns:a16="http://schemas.microsoft.com/office/drawing/2014/main" id="{79891A61-55FE-4DE9-B934-B618F139DDAA}"/>
              </a:ext>
            </a:extLst>
          </p:cNvPr>
          <p:cNvSpPr>
            <a:spLocks noGrp="1"/>
          </p:cNvSpPr>
          <p:nvPr>
            <p:ph type="body" sz="quarter" idx="29"/>
          </p:nvPr>
        </p:nvSpPr>
        <p:spPr>
          <a:xfrm>
            <a:off x="685800" y="1055718"/>
            <a:ext cx="9753600" cy="1600396"/>
          </a:xfrm>
        </p:spPr>
        <p:txBody>
          <a:bodyPr wrap="square" anchor="t">
            <a:normAutofit/>
          </a:bodyPr>
          <a:lstStyle/>
          <a:p>
            <a:pPr>
              <a:spcAft>
                <a:spcPts val="1800"/>
              </a:spcAft>
            </a:pPr>
            <a:r>
              <a:rPr lang="en-US" dirty="0">
                <a:latin typeface="Roboto Light"/>
                <a:ea typeface="Roboto Light"/>
                <a:cs typeface="Roboto Light"/>
              </a:rPr>
              <a:t>Help bring back panelists that are less engaged </a:t>
            </a:r>
          </a:p>
          <a:p>
            <a:pPr>
              <a:spcAft>
                <a:spcPts val="600"/>
              </a:spcAft>
            </a:pPr>
            <a:r>
              <a:rPr lang="en-US" dirty="0">
                <a:latin typeface="Roboto Light"/>
                <a:ea typeface="Roboto Light"/>
                <a:cs typeface="Roboto Light"/>
              </a:rPr>
              <a:t>Beneficial cost implications – less expensive to bring back already recruited panelists than recruit new panelists</a:t>
            </a:r>
          </a:p>
          <a:p>
            <a:pPr>
              <a:spcAft>
                <a:spcPts val="600"/>
              </a:spcAft>
            </a:pPr>
            <a:endParaRPr lang="en-US" dirty="0"/>
          </a:p>
        </p:txBody>
      </p:sp>
      <p:sp>
        <p:nvSpPr>
          <p:cNvPr id="12" name="Text Placeholder 11">
            <a:extLst>
              <a:ext uri="{FF2B5EF4-FFF2-40B4-BE49-F238E27FC236}">
                <a16:creationId xmlns:a16="http://schemas.microsoft.com/office/drawing/2014/main" id="{C2FE03C1-E0CE-43AF-8560-C2E2B2C1CD34}"/>
              </a:ext>
            </a:extLst>
          </p:cNvPr>
          <p:cNvSpPr>
            <a:spLocks noGrp="1"/>
          </p:cNvSpPr>
          <p:nvPr>
            <p:ph type="body" sz="quarter" idx="10"/>
          </p:nvPr>
        </p:nvSpPr>
        <p:spPr>
          <a:xfrm>
            <a:off x="685800" y="2930964"/>
            <a:ext cx="10911689" cy="2871318"/>
          </a:xfrm>
        </p:spPr>
        <p:txBody>
          <a:bodyPr wrap="square" anchor="t">
            <a:normAutofit/>
          </a:bodyPr>
          <a:lstStyle/>
          <a:p>
            <a:pPr marL="342900" lvl="1" indent="-342900">
              <a:lnSpc>
                <a:spcPct val="90000"/>
              </a:lnSpc>
              <a:buClr>
                <a:schemeClr val="tx2"/>
              </a:buClr>
              <a:buFont typeface="+mj-lt"/>
              <a:buAutoNum type="arabicPeriod"/>
            </a:pPr>
            <a:r>
              <a:rPr lang="en-US" sz="2400" dirty="0">
                <a:latin typeface="Roboto"/>
                <a:ea typeface="Roboto"/>
                <a:cs typeface="Roboto"/>
              </a:rPr>
              <a:t>Using a different contact mode (e.g., mail) than the usual contact mode (e.g., web and phone)</a:t>
            </a:r>
            <a:endParaRPr lang="en-US" sz="2400" dirty="0"/>
          </a:p>
          <a:p>
            <a:pPr marL="575945" lvl="2">
              <a:lnSpc>
                <a:spcPct val="90000"/>
              </a:lnSpc>
              <a:buClr>
                <a:schemeClr val="tx2"/>
              </a:buClr>
            </a:pPr>
            <a:r>
              <a:rPr lang="en-US" sz="1800" dirty="0">
                <a:latin typeface="Roboto"/>
                <a:ea typeface="Roboto"/>
                <a:cs typeface="Roboto"/>
              </a:rPr>
              <a:t>Pre-notification letters resulted in a higher survey cooperation</a:t>
            </a:r>
          </a:p>
          <a:p>
            <a:pPr marL="342900" lvl="1" indent="-342900">
              <a:lnSpc>
                <a:spcPct val="90000"/>
              </a:lnSpc>
              <a:buClr>
                <a:schemeClr val="tx2"/>
              </a:buClr>
              <a:buFont typeface="+mj-lt"/>
              <a:buAutoNum type="arabicPeriod"/>
            </a:pPr>
            <a:r>
              <a:rPr lang="en-US" sz="2400" dirty="0">
                <a:latin typeface="Roboto"/>
                <a:ea typeface="Roboto"/>
                <a:cs typeface="Roboto"/>
              </a:rPr>
              <a:t>Pre-completion cash incentives</a:t>
            </a:r>
            <a:endParaRPr lang="en-US" sz="2400" dirty="0"/>
          </a:p>
          <a:p>
            <a:pPr marL="575945" lvl="2">
              <a:lnSpc>
                <a:spcPct val="90000"/>
              </a:lnSpc>
              <a:buClr>
                <a:schemeClr val="tx2"/>
              </a:buClr>
            </a:pPr>
            <a:r>
              <a:rPr lang="en-US" sz="1800" dirty="0">
                <a:latin typeface="Roboto"/>
                <a:ea typeface="Roboto"/>
                <a:cs typeface="Roboto"/>
              </a:rPr>
              <a:t>Monetary pre-incentive helped but are not always necessary</a:t>
            </a:r>
          </a:p>
          <a:p>
            <a:pPr marL="342900" lvl="1" indent="-342900">
              <a:lnSpc>
                <a:spcPct val="90000"/>
              </a:lnSpc>
              <a:buClr>
                <a:schemeClr val="tx2"/>
              </a:buClr>
              <a:buAutoNum type="arabicPeriod"/>
            </a:pPr>
            <a:r>
              <a:rPr lang="en-US" sz="2400" dirty="0">
                <a:latin typeface="Roboto"/>
                <a:ea typeface="Roboto"/>
                <a:cs typeface="Roboto"/>
              </a:rPr>
              <a:t>Messaging &amp; Convenient questionnaire access</a:t>
            </a:r>
            <a:endParaRPr lang="en-US" sz="2400" dirty="0">
              <a:latin typeface="Roboto Light"/>
              <a:ea typeface="Roboto Light"/>
              <a:cs typeface="Roboto Light"/>
            </a:endParaRPr>
          </a:p>
          <a:p>
            <a:pPr marL="575945" lvl="2">
              <a:lnSpc>
                <a:spcPct val="90000"/>
              </a:lnSpc>
              <a:buClr>
                <a:schemeClr val="tx2"/>
              </a:buClr>
            </a:pPr>
            <a:r>
              <a:rPr lang="en-US" sz="1800" dirty="0">
                <a:latin typeface="Roboto"/>
                <a:ea typeface="Roboto"/>
              </a:rPr>
              <a:t>Messaging does not matter as much – just need to remind panelists of surveys</a:t>
            </a:r>
          </a:p>
          <a:p>
            <a:pPr marL="347345" lvl="2" indent="0">
              <a:lnSpc>
                <a:spcPct val="90000"/>
              </a:lnSpc>
              <a:buClr>
                <a:schemeClr val="tx2"/>
              </a:buClr>
              <a:buNone/>
            </a:pPr>
            <a:endParaRPr lang="en-US" sz="1800" dirty="0">
              <a:latin typeface="Roboto"/>
              <a:ea typeface="Roboto"/>
            </a:endParaRPr>
          </a:p>
          <a:p>
            <a:pPr marL="347345" lvl="2" indent="0">
              <a:lnSpc>
                <a:spcPct val="90000"/>
              </a:lnSpc>
              <a:buClr>
                <a:schemeClr val="tx2"/>
              </a:buClr>
              <a:buNone/>
            </a:pPr>
            <a:endParaRPr lang="en-US" sz="1800" dirty="0">
              <a:latin typeface="Roboto"/>
              <a:ea typeface="Roboto"/>
            </a:endParaRPr>
          </a:p>
          <a:p>
            <a:pPr marL="347345" lvl="2" indent="0">
              <a:lnSpc>
                <a:spcPct val="90000"/>
              </a:lnSpc>
              <a:buClr>
                <a:schemeClr val="tx2"/>
              </a:buClr>
              <a:buNone/>
            </a:pPr>
            <a:endParaRPr lang="en-US" sz="1800" dirty="0">
              <a:latin typeface="Roboto"/>
              <a:ea typeface="Roboto"/>
            </a:endParaRPr>
          </a:p>
          <a:p>
            <a:pPr marL="347345" lvl="2" indent="0">
              <a:lnSpc>
                <a:spcPct val="90000"/>
              </a:lnSpc>
              <a:buClr>
                <a:schemeClr val="tx2"/>
              </a:buClr>
              <a:buNone/>
            </a:pPr>
            <a:endParaRPr lang="en-US" sz="1800" dirty="0">
              <a:latin typeface="Roboto"/>
              <a:ea typeface="Roboto"/>
            </a:endParaRPr>
          </a:p>
        </p:txBody>
      </p:sp>
    </p:spTree>
    <p:extLst>
      <p:ext uri="{BB962C8B-B14F-4D97-AF65-F5344CB8AC3E}">
        <p14:creationId xmlns:p14="http://schemas.microsoft.com/office/powerpoint/2010/main" val="57994346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11A6E1-410F-4519-96F9-3D7C716CBE64}"/>
              </a:ext>
            </a:extLst>
          </p:cNvPr>
          <p:cNvSpPr>
            <a:spLocks noGrp="1"/>
          </p:cNvSpPr>
          <p:nvPr>
            <p:ph type="title"/>
          </p:nvPr>
        </p:nvSpPr>
        <p:spPr/>
        <p:txBody>
          <a:bodyPr/>
          <a:lstStyle/>
          <a:p>
            <a:r>
              <a:rPr lang="en-US" dirty="0"/>
              <a:t>Building Panels</a:t>
            </a:r>
          </a:p>
        </p:txBody>
      </p:sp>
    </p:spTree>
    <p:extLst>
      <p:ext uri="{BB962C8B-B14F-4D97-AF65-F5344CB8AC3E}">
        <p14:creationId xmlns:p14="http://schemas.microsoft.com/office/powerpoint/2010/main" val="38205587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86C8-6E37-4BDA-8A81-C43C711821AC}"/>
              </a:ext>
            </a:extLst>
          </p:cNvPr>
          <p:cNvSpPr>
            <a:spLocks noGrp="1"/>
          </p:cNvSpPr>
          <p:nvPr>
            <p:ph type="title"/>
          </p:nvPr>
        </p:nvSpPr>
        <p:spPr>
          <a:xfrm>
            <a:off x="1219200" y="2247984"/>
            <a:ext cx="6088565" cy="877130"/>
          </a:xfrm>
        </p:spPr>
        <p:txBody>
          <a:bodyPr/>
          <a:lstStyle/>
          <a:p>
            <a:r>
              <a:rPr lang="en-US">
                <a:latin typeface="Roboto"/>
                <a:ea typeface="Roboto"/>
                <a:cs typeface="Roboto"/>
              </a:rPr>
              <a:t>Weighting</a:t>
            </a:r>
            <a:endParaRPr lang="en-US"/>
          </a:p>
        </p:txBody>
      </p:sp>
    </p:spTree>
    <p:extLst>
      <p:ext uri="{BB962C8B-B14F-4D97-AF65-F5344CB8AC3E}">
        <p14:creationId xmlns:p14="http://schemas.microsoft.com/office/powerpoint/2010/main" val="38107544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1A1A2-E2A4-494C-8BDF-F00E7BA4806D}"/>
              </a:ext>
            </a:extLst>
          </p:cNvPr>
          <p:cNvSpPr>
            <a:spLocks noGrp="1"/>
          </p:cNvSpPr>
          <p:nvPr>
            <p:ph type="title"/>
          </p:nvPr>
        </p:nvSpPr>
        <p:spPr>
          <a:xfrm>
            <a:off x="685800" y="0"/>
            <a:ext cx="8503920" cy="548640"/>
          </a:xfrm>
        </p:spPr>
        <p:txBody>
          <a:bodyPr/>
          <a:lstStyle/>
          <a:p>
            <a:r>
              <a:rPr lang="en-US" dirty="0">
                <a:ea typeface="Roboto Light"/>
                <a:cs typeface="Roboto Light"/>
              </a:rPr>
              <a:t>Weighting</a:t>
            </a:r>
            <a:endParaRPr lang="en-US" b="1" dirty="0"/>
          </a:p>
        </p:txBody>
      </p:sp>
      <p:sp>
        <p:nvSpPr>
          <p:cNvPr id="4" name="Text Placeholder 3">
            <a:extLst>
              <a:ext uri="{FF2B5EF4-FFF2-40B4-BE49-F238E27FC236}">
                <a16:creationId xmlns:a16="http://schemas.microsoft.com/office/drawing/2014/main" id="{0C5105A9-E97C-4AF8-837E-72F1EFE14CAD}"/>
              </a:ext>
            </a:extLst>
          </p:cNvPr>
          <p:cNvSpPr>
            <a:spLocks noGrp="1"/>
          </p:cNvSpPr>
          <p:nvPr>
            <p:ph type="body" sz="quarter" idx="10"/>
          </p:nvPr>
        </p:nvSpPr>
        <p:spPr>
          <a:xfrm>
            <a:off x="685800" y="1727409"/>
            <a:ext cx="9756648" cy="4189466"/>
          </a:xfrm>
        </p:spPr>
        <p:txBody>
          <a:bodyPr/>
          <a:lstStyle/>
          <a:p>
            <a:pPr lvl="1"/>
            <a:r>
              <a:rPr lang="en-US" dirty="0">
                <a:latin typeface="Roboto"/>
                <a:ea typeface="Roboto"/>
                <a:cs typeface="Roboto"/>
              </a:rPr>
              <a:t> </a:t>
            </a:r>
            <a:r>
              <a:rPr lang="en-US" dirty="0">
                <a:latin typeface="Roboto Light"/>
                <a:ea typeface="Roboto Light"/>
                <a:cs typeface="Roboto Light"/>
              </a:rPr>
              <a:t>Stage One: Household Panel Weights:</a:t>
            </a:r>
            <a:endParaRPr lang="en-US" dirty="0"/>
          </a:p>
          <a:p>
            <a:pPr marL="347345" lvl="2" indent="0">
              <a:buNone/>
            </a:pPr>
            <a:r>
              <a:rPr lang="en-US" dirty="0">
                <a:latin typeface="Roboto Light"/>
                <a:ea typeface="Roboto Light"/>
                <a:cs typeface="Roboto Light"/>
              </a:rPr>
              <a:t>1. Probability of selection of the housing units for each sample</a:t>
            </a:r>
            <a:endParaRPr lang="en-US" dirty="0"/>
          </a:p>
          <a:p>
            <a:pPr marL="347345" lvl="2" indent="0">
              <a:buNone/>
            </a:pPr>
            <a:r>
              <a:rPr lang="en-US" dirty="0">
                <a:latin typeface="Roboto Light"/>
                <a:ea typeface="Roboto Light"/>
                <a:cs typeface="Roboto Light"/>
              </a:rPr>
              <a:t>2. Unknown eligibility </a:t>
            </a:r>
            <a:endParaRPr lang="en-US" dirty="0"/>
          </a:p>
          <a:p>
            <a:pPr marL="347345" lvl="2" indent="0">
              <a:buNone/>
            </a:pPr>
            <a:r>
              <a:rPr lang="en-US" dirty="0">
                <a:latin typeface="Roboto Light"/>
                <a:ea typeface="Roboto Light"/>
                <a:cs typeface="Roboto Light"/>
              </a:rPr>
              <a:t>3. Household nonresponse that occurs after recruitment</a:t>
            </a:r>
          </a:p>
          <a:p>
            <a:pPr marL="228600" lvl="2">
              <a:buFont typeface="Arial" pitchFamily="2" charset="0"/>
              <a:buChar char="•"/>
            </a:pPr>
            <a:r>
              <a:rPr lang="en-US" sz="1800" dirty="0">
                <a:latin typeface="Roboto Light"/>
                <a:ea typeface="Roboto Light"/>
                <a:cs typeface="Roboto Light"/>
              </a:rPr>
              <a:t> Stage One: Person Panel Weights:</a:t>
            </a:r>
          </a:p>
          <a:p>
            <a:pPr marL="347345" lvl="2" indent="0">
              <a:buNone/>
            </a:pPr>
            <a:r>
              <a:rPr lang="en-US" dirty="0">
                <a:latin typeface="Roboto Light"/>
                <a:ea typeface="Roboto Light"/>
                <a:cs typeface="Roboto Light"/>
              </a:rPr>
              <a:t>1. Adjustment for nonresponse associated with panel members </a:t>
            </a:r>
            <a:endParaRPr lang="en-US" dirty="0"/>
          </a:p>
          <a:p>
            <a:pPr marL="347345" lvl="2" indent="0">
              <a:buNone/>
            </a:pPr>
            <a:r>
              <a:rPr lang="en-US" dirty="0">
                <a:latin typeface="Roboto Light"/>
                <a:ea typeface="Roboto Light"/>
                <a:cs typeface="Roboto Light"/>
              </a:rPr>
              <a:t>2. Raking ratio adjustment to person-level population totals</a:t>
            </a:r>
          </a:p>
          <a:p>
            <a:pPr marL="228600" lvl="2" indent="-285750">
              <a:buFont typeface="Arial,Sans-Serif"/>
              <a:buChar char="•"/>
            </a:pPr>
            <a:r>
              <a:rPr lang="en-US" sz="1800" dirty="0">
                <a:latin typeface="Roboto Light"/>
                <a:ea typeface="Roboto Light"/>
                <a:cs typeface="Roboto Light"/>
              </a:rPr>
              <a:t> Stage Two: Survey Weights:</a:t>
            </a:r>
          </a:p>
          <a:p>
            <a:pPr marL="347345" lvl="2" indent="0">
              <a:buNone/>
            </a:pPr>
            <a:r>
              <a:rPr lang="en-US" dirty="0">
                <a:latin typeface="Roboto Light"/>
                <a:ea typeface="Roboto Light"/>
                <a:cs typeface="Roboto Light"/>
              </a:rPr>
              <a:t>1. Apply the panel weight</a:t>
            </a:r>
          </a:p>
          <a:p>
            <a:pPr marL="347345" lvl="2" indent="0">
              <a:buNone/>
            </a:pPr>
            <a:r>
              <a:rPr lang="en-US" dirty="0">
                <a:latin typeface="Roboto Light"/>
                <a:ea typeface="Roboto Light"/>
                <a:cs typeface="Roboto Light"/>
              </a:rPr>
              <a:t>2. Weighting class nonresponse adjustment</a:t>
            </a:r>
          </a:p>
          <a:p>
            <a:pPr marL="347345" lvl="2" indent="0">
              <a:buNone/>
            </a:pPr>
            <a:r>
              <a:rPr lang="en-US" dirty="0">
                <a:latin typeface="Roboto Light"/>
                <a:ea typeface="Roboto Light"/>
                <a:cs typeface="Roboto Light"/>
              </a:rPr>
              <a:t>3. Raking, including interactives (age x gender, race/ethnicity x gender, age x race/ethnicity)</a:t>
            </a:r>
            <a:endParaRPr lang="en-US" dirty="0"/>
          </a:p>
        </p:txBody>
      </p:sp>
      <p:sp>
        <p:nvSpPr>
          <p:cNvPr id="5" name="Text Placeholder 13">
            <a:extLst>
              <a:ext uri="{FF2B5EF4-FFF2-40B4-BE49-F238E27FC236}">
                <a16:creationId xmlns:a16="http://schemas.microsoft.com/office/drawing/2014/main" id="{563D8E0C-BC13-C8F6-D088-992B8DF3CBB8}"/>
              </a:ext>
            </a:extLst>
          </p:cNvPr>
          <p:cNvSpPr txBox="1">
            <a:spLocks/>
          </p:cNvSpPr>
          <p:nvPr/>
        </p:nvSpPr>
        <p:spPr bwMode="auto">
          <a:xfrm>
            <a:off x="685800" y="680442"/>
            <a:ext cx="9784080" cy="78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000" b="1" kern="1200">
                <a:solidFill>
                  <a:schemeClr val="tx1"/>
                </a:solidFill>
                <a:latin typeface="+mj-lt"/>
                <a:ea typeface="Roboto Light" panose="02000000000000000000" pitchFamily="2" charset="0"/>
                <a:cs typeface="Roboto Light" panose="02000000000000000000" pitchFamily="2" charset="0"/>
              </a:defRPr>
            </a:lvl1pPr>
            <a:lvl2pPr marL="171450" indent="-171450" algn="l" defTabSz="914400" rtl="0" eaLnBrk="1" latinLnBrk="0" hangingPunct="1">
              <a:lnSpc>
                <a:spcPct val="100000"/>
              </a:lnSpc>
              <a:spcBef>
                <a:spcPts val="1000"/>
              </a:spcBef>
              <a:spcAft>
                <a:spcPts val="600"/>
              </a:spcAft>
              <a:buSzPct val="100000"/>
              <a:buFont typeface="Arial" panose="020B0604020202020204" pitchFamily="34" charset="0"/>
              <a:buChar char="•"/>
              <a:defRPr lang="en-US" sz="1800" b="0" i="0" kern="1200" dirty="0" smtClean="0">
                <a:solidFill>
                  <a:schemeClr val="tx1"/>
                </a:solidFill>
                <a:latin typeface="Roboto" pitchFamily="2" charset="0"/>
                <a:ea typeface="Roboto" pitchFamily="2" charset="0"/>
                <a:cs typeface="Roboto" pitchFamily="2" charset="0"/>
              </a:defRPr>
            </a:lvl2pPr>
            <a:lvl3pPr marL="576263" indent="-228600" algn="l" defTabSz="914400" rtl="0" eaLnBrk="1" latinLnBrk="0" hangingPunct="1">
              <a:lnSpc>
                <a:spcPct val="100000"/>
              </a:lnSpc>
              <a:spcBef>
                <a:spcPts val="0"/>
              </a:spcBef>
              <a:spcAft>
                <a:spcPts val="600"/>
              </a:spcAft>
              <a:buFont typeface="Roboto Lt" pitchFamily="2" charset="0"/>
              <a:buChar char="–"/>
              <a:defRPr lang="en-US" sz="15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89025" indent="-228600" algn="l" defTabSz="914400" rtl="0" eaLnBrk="1" latinLnBrk="0" hangingPunct="1">
              <a:lnSpc>
                <a:spcPct val="100000"/>
              </a:lnSpc>
              <a:spcBef>
                <a:spcPts val="0"/>
              </a:spcBef>
              <a:spcAft>
                <a:spcPts val="600"/>
              </a:spcAft>
              <a:buFont typeface="Arial" panose="020B0604020202020204" pitchFamily="34" charset="0"/>
              <a:buChar char="•"/>
              <a:defRPr lang="en-US" sz="1400" kern="1200" dirty="0" smtClean="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085850" indent="-173038" algn="l" defTabSz="914400" rtl="0" eaLnBrk="1" latinLnBrk="0" hangingPunct="1">
              <a:lnSpc>
                <a:spcPct val="100000"/>
              </a:lnSpc>
              <a:spcBef>
                <a:spcPts val="600"/>
              </a:spcBef>
              <a:spcAft>
                <a:spcPts val="600"/>
              </a:spcAft>
              <a:buFont typeface="Franklin Gothic Medium Cond" panose="020B0606030402020204" pitchFamily="34" charset="0"/>
              <a:buChar char="–"/>
              <a:defRPr sz="1500" kern="1200">
                <a:solidFill>
                  <a:schemeClr val="tx2"/>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0" dirty="0">
                <a:latin typeface="Roboto Light" panose="02000000000000000000" pitchFamily="2" charset="0"/>
              </a:rPr>
              <a:t>As two stage designs, panels can develop weighting procedures for both stages</a:t>
            </a:r>
          </a:p>
        </p:txBody>
      </p:sp>
    </p:spTree>
    <p:extLst>
      <p:ext uri="{BB962C8B-B14F-4D97-AF65-F5344CB8AC3E}">
        <p14:creationId xmlns:p14="http://schemas.microsoft.com/office/powerpoint/2010/main" val="12178309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5FA061-F65C-441F-A6F4-5B1030E33CE5}"/>
              </a:ext>
            </a:extLst>
          </p:cNvPr>
          <p:cNvSpPr>
            <a:spLocks noGrp="1"/>
          </p:cNvSpPr>
          <p:nvPr>
            <p:ph type="title"/>
          </p:nvPr>
        </p:nvSpPr>
        <p:spPr>
          <a:xfrm>
            <a:off x="986954" y="2333973"/>
            <a:ext cx="7877128" cy="1949218"/>
          </a:xfrm>
        </p:spPr>
        <p:txBody>
          <a:bodyPr/>
          <a:lstStyle/>
          <a:p>
            <a:r>
              <a:rPr lang="en-US" dirty="0"/>
              <a:t>Q and A! </a:t>
            </a:r>
            <a:br>
              <a:rPr lang="en-US" dirty="0"/>
            </a:br>
            <a:r>
              <a:rPr lang="en-US" dirty="0"/>
              <a:t>(And Thank You!)</a:t>
            </a:r>
          </a:p>
        </p:txBody>
      </p:sp>
    </p:spTree>
    <p:extLst>
      <p:ext uri="{BB962C8B-B14F-4D97-AF65-F5344CB8AC3E}">
        <p14:creationId xmlns:p14="http://schemas.microsoft.com/office/powerpoint/2010/main" val="1559402137"/>
      </p:ext>
    </p:extLst>
  </p:cSld>
  <p:clrMapOvr>
    <a:masterClrMapping/>
  </p:clrMapOvr>
</p:sld>
</file>

<file path=ppt/theme/theme1.xml><?xml version="1.0" encoding="utf-8"?>
<a:theme xmlns:a="http://schemas.openxmlformats.org/drawingml/2006/main" name="NORC_Theme">
  <a:themeElements>
    <a:clrScheme name="NORC">
      <a:dk1>
        <a:srgbClr val="353435"/>
      </a:dk1>
      <a:lt1>
        <a:srgbClr val="FFFFFF"/>
      </a:lt1>
      <a:dk2>
        <a:srgbClr val="EC712E"/>
      </a:dk2>
      <a:lt2>
        <a:srgbClr val="ADA39D"/>
      </a:lt2>
      <a:accent1>
        <a:srgbClr val="77376B"/>
      </a:accent1>
      <a:accent2>
        <a:srgbClr val="4C7B91"/>
      </a:accent2>
      <a:accent3>
        <a:srgbClr val="4D796E"/>
      </a:accent3>
      <a:accent4>
        <a:srgbClr val="BC8C2C"/>
      </a:accent4>
      <a:accent5>
        <a:srgbClr val="C55051"/>
      </a:accent5>
      <a:accent6>
        <a:srgbClr val="8D1821"/>
      </a:accent6>
      <a:hlink>
        <a:srgbClr val="353435"/>
      </a:hlink>
      <a:folHlink>
        <a:srgbClr val="353435"/>
      </a:folHlink>
    </a:clrScheme>
    <a:fontScheme name="NORC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9050">
          <a:solidFill>
            <a:schemeClr val="accent5"/>
          </a:solidFill>
        </a:ln>
      </a:spPr>
      <a:bodyPr rtlCol="0" anchor="ctr"/>
      <a:lstStyle>
        <a:defPPr algn="l">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RC_WidescreenFormat_Template.potx" id="{4AAABE27-B503-4881-99C1-72932E5F78E3}" vid="{7F5201EA-3B59-4DDA-AC56-764CF162FE2D}"/>
    </a:ext>
  </a:extLst>
</a:theme>
</file>

<file path=ppt/theme/theme2.xml><?xml version="1.0" encoding="utf-8"?>
<a:theme xmlns:a="http://schemas.openxmlformats.org/drawingml/2006/main" name="NORC_Theme">
  <a:themeElements>
    <a:clrScheme name="NORC">
      <a:dk1>
        <a:srgbClr val="353435"/>
      </a:dk1>
      <a:lt1>
        <a:srgbClr val="FFFFFF"/>
      </a:lt1>
      <a:dk2>
        <a:srgbClr val="EC712E"/>
      </a:dk2>
      <a:lt2>
        <a:srgbClr val="ADA39D"/>
      </a:lt2>
      <a:accent1>
        <a:srgbClr val="77376B"/>
      </a:accent1>
      <a:accent2>
        <a:srgbClr val="4C7B91"/>
      </a:accent2>
      <a:accent3>
        <a:srgbClr val="4D796E"/>
      </a:accent3>
      <a:accent4>
        <a:srgbClr val="BC8C2C"/>
      </a:accent4>
      <a:accent5>
        <a:srgbClr val="C55051"/>
      </a:accent5>
      <a:accent6>
        <a:srgbClr val="8D1821"/>
      </a:accent6>
      <a:hlink>
        <a:srgbClr val="353435"/>
      </a:hlink>
      <a:folHlink>
        <a:srgbClr val="353435"/>
      </a:folHlink>
    </a:clrScheme>
    <a:fontScheme name="NORC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9050">
          <a:solidFill>
            <a:schemeClr val="accent5"/>
          </a:solidFill>
        </a:ln>
      </a:spPr>
      <a:bodyPr rtlCol="0" anchor="ctr"/>
      <a:lstStyle>
        <a:defPPr algn="l">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RC_WidescreenFormat_Template.potx" id="{F2CE8D76-7112-4229-BFCC-8B2D7053A16B}" vid="{4E0FF48E-7581-41D9-BE58-83A1F85CC9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E47DBDC21CE8458641925C6173557B" ma:contentTypeVersion="8" ma:contentTypeDescription="Create a new document." ma:contentTypeScope="" ma:versionID="9c4ec5764a241b109a3ffc165336cf2e">
  <xsd:schema xmlns:xsd="http://www.w3.org/2001/XMLSchema" xmlns:xs="http://www.w3.org/2001/XMLSchema" xmlns:p="http://schemas.microsoft.com/office/2006/metadata/properties" xmlns:ns2="0b18edcb-babb-4206-8eb0-7c7ddcac68d7" targetNamespace="http://schemas.microsoft.com/office/2006/metadata/properties" ma:root="true" ma:fieldsID="ced409b82446c4d079b95d287c2a89a3" ns2:_="">
    <xsd:import namespace="0b18edcb-babb-4206-8eb0-7c7ddcac68d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18edcb-babb-4206-8eb0-7c7ddcac68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44a5fc2-e1de-4226-a417-e5990e3526f4" ContentTypeId="0x0101" PreviousValue="false"/>
</file>

<file path=customXml/itemProps1.xml><?xml version="1.0" encoding="utf-8"?>
<ds:datastoreItem xmlns:ds="http://schemas.openxmlformats.org/officeDocument/2006/customXml" ds:itemID="{5D5AF836-B7ED-4108-933F-BBCA1C54785F}">
  <ds:schemaRefs>
    <ds:schemaRef ds:uri="http://schemas.microsoft.com/sharepoint/v3/contenttype/forms"/>
  </ds:schemaRefs>
</ds:datastoreItem>
</file>

<file path=customXml/itemProps2.xml><?xml version="1.0" encoding="utf-8"?>
<ds:datastoreItem xmlns:ds="http://schemas.openxmlformats.org/officeDocument/2006/customXml" ds:itemID="{42E23C8F-9D58-47C9-B284-925639A8EE10}">
  <ds:schemaRefs>
    <ds:schemaRef ds:uri="b6b44a34-ddfa-4992-805c-6ecfb53c9907"/>
    <ds:schemaRef ds:uri="b9a3540d-8fb0-4e3e-978e-1ba1d76461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35B6D9-41A7-4AD5-8462-41D2A8AA0368}">
  <ds:schemaRefs>
    <ds:schemaRef ds:uri="0b18edcb-babb-4206-8eb0-7c7ddcac68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DCEBE20E-8E9B-4396-B014-78EF62FCD2F8}">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2021 AmeriSpeak Research Activities</Template>
  <TotalTime>21902</TotalTime>
  <Words>6055</Words>
  <Application>Microsoft Office PowerPoint</Application>
  <PresentationFormat>Widescreen</PresentationFormat>
  <Paragraphs>795</Paragraphs>
  <Slides>92</Slides>
  <Notes>42</Notes>
  <HiddenSlides>0</HiddenSlides>
  <MMClips>0</MMClips>
  <ScaleCrop>false</ScaleCrop>
  <HeadingPairs>
    <vt:vector size="4" baseType="variant">
      <vt:variant>
        <vt:lpstr>Theme</vt:lpstr>
      </vt:variant>
      <vt:variant>
        <vt:i4>2</vt:i4>
      </vt:variant>
      <vt:variant>
        <vt:lpstr>Slide Titles</vt:lpstr>
      </vt:variant>
      <vt:variant>
        <vt:i4>92</vt:i4>
      </vt:variant>
    </vt:vector>
  </HeadingPairs>
  <TitlesOfParts>
    <vt:vector size="94" baseType="lpstr">
      <vt:lpstr>NORC_Theme</vt:lpstr>
      <vt:lpstr>NORC_Theme</vt:lpstr>
      <vt:lpstr>Everything You Need to Know When Utilizing Probability Panels: Best Practices in Planning, Nonresponse and Fielding</vt:lpstr>
      <vt:lpstr>Building Panels: Intro</vt:lpstr>
      <vt:lpstr>Introduction: The Uniqueness of Panels</vt:lpstr>
      <vt:lpstr>Why Panels Are Unique</vt:lpstr>
      <vt:lpstr>Why Panels Are Unique</vt:lpstr>
      <vt:lpstr>Why Panels Are Unique</vt:lpstr>
      <vt:lpstr>Why Panels Are Unique</vt:lpstr>
      <vt:lpstr>Why Panels Are Unique</vt:lpstr>
      <vt:lpstr>Building Panels</vt:lpstr>
      <vt:lpstr>Building Panels: Intro</vt:lpstr>
      <vt:lpstr>Maintenance and Growth</vt:lpstr>
      <vt:lpstr>Building Panels: Maintenance and Growth</vt:lpstr>
      <vt:lpstr>Sampling Frame and Sampling Strategies</vt:lpstr>
      <vt:lpstr>Building Panels: sampling</vt:lpstr>
      <vt:lpstr>Building Panels: sampling</vt:lpstr>
      <vt:lpstr>Building Panels: sampling</vt:lpstr>
      <vt:lpstr>Building Panels: level of effort</vt:lpstr>
      <vt:lpstr>Non-Internet Coverage</vt:lpstr>
      <vt:lpstr>Building Panels: Non-Internet coverage</vt:lpstr>
      <vt:lpstr>Building Panels: Non-Internet coverage</vt:lpstr>
      <vt:lpstr>Building Panels: Non-Internet coverage</vt:lpstr>
      <vt:lpstr>Modality</vt:lpstr>
      <vt:lpstr>Building Panels: Modality</vt:lpstr>
      <vt:lpstr>Building Panels: Modality</vt:lpstr>
      <vt:lpstr>Building Panels: Modality</vt:lpstr>
      <vt:lpstr>Effort: Number of mailings, calls, incentive amounts, use of a NRFU</vt:lpstr>
      <vt:lpstr>Building Panels: Level of Effort</vt:lpstr>
      <vt:lpstr>Building Panels: level of effort</vt:lpstr>
      <vt:lpstr>Building Panels: NRFU</vt:lpstr>
      <vt:lpstr>Empanelment Requirements</vt:lpstr>
      <vt:lpstr>Building Panels: empanelment</vt:lpstr>
      <vt:lpstr>Infrastructure</vt:lpstr>
      <vt:lpstr>Building Panels: empanelment</vt:lpstr>
      <vt:lpstr>Panelist Relationships, Engagement and Retention</vt:lpstr>
      <vt:lpstr>Building Panels: Retention and engagement</vt:lpstr>
      <vt:lpstr>Building Panels: Retention and engagement</vt:lpstr>
      <vt:lpstr>Building Panels: Retention and engagement</vt:lpstr>
      <vt:lpstr>Building Panels: Retention and engagement</vt:lpstr>
      <vt:lpstr>Panelist Relations : retainment</vt:lpstr>
      <vt:lpstr>Overview</vt:lpstr>
      <vt:lpstr>Panelist Relations : New recruit mailings experiment results</vt:lpstr>
      <vt:lpstr>Response and Error in Panels</vt:lpstr>
      <vt:lpstr>Response and error in panels</vt:lpstr>
      <vt:lpstr>Response rates</vt:lpstr>
      <vt:lpstr>Response and error in panels: response rates</vt:lpstr>
      <vt:lpstr>Overall Representativeness</vt:lpstr>
      <vt:lpstr>Response and error in panels</vt:lpstr>
      <vt:lpstr>Response and error in panels: panel representativeness</vt:lpstr>
      <vt:lpstr>Response and error in panels: panel representativeness</vt:lpstr>
      <vt:lpstr>Response and error in panels: panel representativeness</vt:lpstr>
      <vt:lpstr>Response and error in panels: panel representativeness</vt:lpstr>
      <vt:lpstr>Considering recruiting effort on nonresponse</vt:lpstr>
      <vt:lpstr>NONRESPONSE FOLLOW-UP EFFORTs during Recruitment : USING a MULTI-MODE strategy</vt:lpstr>
      <vt:lpstr>NONRESPONSE FOLLOW-UP EFFORTs during Recruitment</vt:lpstr>
      <vt:lpstr>NONRESPONSE FOLLOW-UP EFFORTs during Recruitment</vt:lpstr>
      <vt:lpstr>NONRESPONSE FOLLOW-UP EFFORTs during Recruitment</vt:lpstr>
      <vt:lpstr>Considering modality/mode effects</vt:lpstr>
      <vt:lpstr>Error sources in panels: Mixed Mode Approach </vt:lpstr>
      <vt:lpstr>sample composition VS. MODE MEASUREMENT effects : EXAMPLE QUESTIONS</vt:lpstr>
      <vt:lpstr>sample composition VS. MODE MEASUREMENT effects : RESULTS</vt:lpstr>
      <vt:lpstr>Mode measurement effects IN PANELS: TAKE-AWAYS</vt:lpstr>
      <vt:lpstr>Panel conditioning </vt:lpstr>
      <vt:lpstr>Panel Conditioning </vt:lpstr>
      <vt:lpstr>Research CONSTRUCTS:  Research questions</vt:lpstr>
      <vt:lpstr>summary: conditioning Constructs 1-5</vt:lpstr>
      <vt:lpstr>Dealing with cheaters/panelists that provide suboptimal responses</vt:lpstr>
      <vt:lpstr>The Use of Data Cleaning Procedures in Panels</vt:lpstr>
      <vt:lpstr>The Use of Data Cleaning Procedures in Panels</vt:lpstr>
      <vt:lpstr>The Use of Data Cleaning Procedures in Panels</vt:lpstr>
      <vt:lpstr>The Use of Data Cleaning Procedures in Panels</vt:lpstr>
      <vt:lpstr>Transparency</vt:lpstr>
      <vt:lpstr>Transparency</vt:lpstr>
      <vt:lpstr>Transparency</vt:lpstr>
      <vt:lpstr>Transparency</vt:lpstr>
      <vt:lpstr>Panel Surveys: How are panelists deployed and employed for surveys?</vt:lpstr>
      <vt:lpstr>Response and error in panels</vt:lpstr>
      <vt:lpstr>Sampling for studies</vt:lpstr>
      <vt:lpstr>sampling for studies</vt:lpstr>
      <vt:lpstr>Use/Burden</vt:lpstr>
      <vt:lpstr>Use / Burden</vt:lpstr>
      <vt:lpstr>Use / Burden</vt:lpstr>
      <vt:lpstr>Options in fielding</vt:lpstr>
      <vt:lpstr>Fielding</vt:lpstr>
      <vt:lpstr>Outreach strategies to bolster response</vt:lpstr>
      <vt:lpstr>Additional Outreach strategies</vt:lpstr>
      <vt:lpstr>Additional Outreach strategies : Pre-notification Letter Designs</vt:lpstr>
      <vt:lpstr>Additional Outreach strategies : Survey Cooperation by Treatment Group</vt:lpstr>
      <vt:lpstr>Additional Outreach strategies : Survey Cooperation by Activity Level</vt:lpstr>
      <vt:lpstr>Additional Outreach strategies</vt:lpstr>
      <vt:lpstr>Weighting</vt:lpstr>
      <vt:lpstr>Weighting</vt:lpstr>
      <vt:lpstr>Q and A!  (And Thank You!)</vt:lpstr>
    </vt:vector>
  </TitlesOfParts>
  <Company>NORC at the University of Chicago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2021 AmeriSpeak Research Activities</dc:title>
  <dc:subject>PowerPoint Presentation</dc:subject>
  <dc:creator>Ipek Bilgen</dc:creator>
  <cp:lastModifiedBy>Ipek Bilgen (she/her)</cp:lastModifiedBy>
  <cp:revision>71</cp:revision>
  <dcterms:created xsi:type="dcterms:W3CDTF">2021-12-01T22:45:10Z</dcterms:created>
  <dcterms:modified xsi:type="dcterms:W3CDTF">2023-01-20T15:11:37Z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0x010100DDE1E411FE1C324394F4AA0171C35D3F0027F0960CC9409847916DD2B996A3A583</vt:lpwstr>
  </property>
  <property fmtid="{D5CDD505-2E9C-101B-9397-08002B2CF9AE}" pid="3" name="Department Tags">
    <vt:lpwstr/>
  </property>
  <property fmtid="{D5CDD505-2E9C-101B-9397-08002B2CF9AE}" pid="4" name="Topic Tags">
    <vt:lpwstr/>
  </property>
  <property fmtid="{D5CDD505-2E9C-101B-9397-08002B2CF9AE}" pid="5" name="Project Tags">
    <vt:lpwstr/>
  </property>
  <property fmtid="{D5CDD505-2E9C-101B-9397-08002B2CF9AE}" pid="6" name="Document Type">
    <vt:lpwstr/>
  </property>
  <property fmtid="{D5CDD505-2E9C-101B-9397-08002B2CF9AE}" pid="7" name="Location Tags">
    <vt:lpwstr/>
  </property>
</Properties>
</file>