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61" autoAdjust="0"/>
    <p:restoredTop sz="94660"/>
  </p:normalViewPr>
  <p:slideViewPr>
    <p:cSldViewPr snapToGrid="0">
      <p:cViewPr>
        <p:scale>
          <a:sx n="50" d="100"/>
          <a:sy n="50" d="100"/>
        </p:scale>
        <p:origin x="1088" y="2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E9A34-718D-EA05-6350-568AC83AE7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3F4BC0-815A-4A89-8E2D-68388E609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867641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EFBB86-1AE9-1773-4879-C03EEABA29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A42CD3-D295-5275-5538-AE8E669DA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5323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DEA2D-FC37-F7F6-6692-56B88A7D8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DECAD6-B120-EA10-1C29-3D66DBF8AF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95067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379D4-6EBC-E7B2-D7AE-C6D7A7355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F634E9-C8A3-3DB9-73AD-03787ACF19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2BDC9A-8D78-AAC5-C1F8-2B2A9D9BDB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4321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629C2-C92E-0C98-4189-CB9372047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4E42EB-1D0C-A65B-98A5-6F2554B4F5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A7826F-40AE-A24E-F820-B5EB8E0638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1B34AF-CA56-D8E7-CF3A-A26093CA45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7549B3-B36F-C320-9BCB-7B2A516F82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90637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C33B4-3D90-C50C-A663-7A59AEE29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37126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5958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536DBC-F267-486D-E530-9B8A258BD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68C8DB-DE73-1D4F-F765-342D0238B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488A8E-8528-1E63-3DBB-DC32397BC1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74107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AB48C-1383-6BAB-E380-FC5420960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4FCD43-BB3F-6BED-DD1A-C0C3E8F540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7CBF0C-9A88-C20D-D7E6-872EE45F56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83004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7D7350-4BAA-0B9C-DC17-633464F2A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786179-6D19-A528-4866-6E402F6952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2195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7C72529B-57E1-86D5-666E-73491A39230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14300" y="22225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925A31A-24F4-502E-EE80-22C4E665CAED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37044"/>
            <a:ext cx="12192000" cy="1143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6715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799623" y="2226164"/>
            <a:ext cx="9249377" cy="64934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609630">
              <a:lnSpc>
                <a:spcPts val="5388"/>
              </a:lnSpc>
            </a:pPr>
            <a:r>
              <a:rPr lang="en-US" sz="4452" dirty="0">
                <a:solidFill>
                  <a:srgbClr val="FFFFFF"/>
                </a:solidFill>
                <a:latin typeface="Signwood"/>
                <a:ea typeface="Signwood"/>
                <a:cs typeface="Signwood"/>
                <a:sym typeface="Signwood"/>
              </a:rPr>
              <a:t>Session Title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3968268" y="4053465"/>
            <a:ext cx="4255464" cy="9040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2391"/>
              </a:lnSpc>
              <a:spcBef>
                <a:spcPct val="0"/>
              </a:spcBef>
            </a:pPr>
            <a:r>
              <a:rPr lang="en-US" sz="1976">
                <a:solidFill>
                  <a:srgbClr val="FFFFFF"/>
                </a:solidFill>
                <a:latin typeface="Dunbar Low"/>
                <a:ea typeface="Dunbar Low"/>
                <a:cs typeface="Dunbar Low"/>
                <a:sym typeface="Dunbar Low"/>
              </a:rPr>
              <a:t>AAPOR 81ST ANNUAL CONFERENCE LOS ANGELES, CA</a:t>
            </a:r>
          </a:p>
          <a:p>
            <a:pPr algn="ctr" defTabSz="609630">
              <a:lnSpc>
                <a:spcPts val="2391"/>
              </a:lnSpc>
              <a:spcBef>
                <a:spcPct val="0"/>
              </a:spcBef>
            </a:pPr>
            <a:r>
              <a:rPr lang="en-US" sz="1976">
                <a:solidFill>
                  <a:srgbClr val="FFFFFF"/>
                </a:solidFill>
                <a:latin typeface="Dunbar Low"/>
                <a:ea typeface="Dunbar Low"/>
                <a:cs typeface="Dunbar Low"/>
                <a:sym typeface="Dunbar Low"/>
              </a:rPr>
              <a:t>MAY 13-15,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917966" y="793751"/>
            <a:ext cx="3209534" cy="5523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559"/>
              </a:lnSpc>
            </a:pPr>
            <a:r>
              <a:rPr lang="en-US" sz="3768" dirty="0">
                <a:solidFill>
                  <a:srgbClr val="1C1C1C"/>
                </a:solidFill>
                <a:latin typeface="Signwood"/>
                <a:ea typeface="Signwood"/>
                <a:cs typeface="Signwood"/>
                <a:sym typeface="Signwood"/>
              </a:rPr>
              <a:t>Contents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933560" y="2267131"/>
            <a:ext cx="3001433" cy="17226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44697" lvl="1" indent="-122349" defTabSz="609630">
              <a:lnSpc>
                <a:spcPts val="1711"/>
              </a:lnSpc>
              <a:buFont typeface="Arial"/>
              <a:buChar char="•"/>
            </a:pP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Hicipsunt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reprem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et as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eos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nihit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vel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ipsam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quae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quam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,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ipsandam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,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conest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vent,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suntisque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cum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etur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aut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quiatquat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elignit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ad qui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demoluptae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porem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.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Nequi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tet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pora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comnis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ditas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mos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eatusam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,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quam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,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que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pa autem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volut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il int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faccae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in re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nossequuntis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moluptatur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samus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,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verions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pereptas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sunt.</a:t>
            </a:r>
          </a:p>
          <a:p>
            <a:pPr defTabSz="609630">
              <a:lnSpc>
                <a:spcPts val="1711"/>
              </a:lnSpc>
            </a:pPr>
            <a:endParaRPr lang="en-US" sz="1133" dirty="0">
              <a:solidFill>
                <a:srgbClr val="1A2C55"/>
              </a:solidFill>
              <a:latin typeface="Dunbar Low"/>
              <a:ea typeface="Dunbar Low"/>
              <a:cs typeface="Dunbar Low"/>
              <a:sym typeface="Dunbar Low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2017233" y="4143475"/>
            <a:ext cx="1455851" cy="5141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defTabSz="609630">
              <a:lnSpc>
                <a:spcPts val="2057"/>
              </a:lnSpc>
            </a:pPr>
            <a:r>
              <a:rPr lang="en-US" sz="1469" b="1">
                <a:solidFill>
                  <a:srgbClr val="1A2C55"/>
                </a:solidFill>
                <a:latin typeface="Dunbar Low Bold"/>
                <a:ea typeface="Dunbar Low Bold"/>
                <a:cs typeface="Dunbar Low Bold"/>
                <a:sym typeface="Dunbar Low Bold"/>
              </a:rPr>
              <a:t>2. SUBTEXT AREA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933560" y="4592319"/>
            <a:ext cx="3001433" cy="4146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44697" lvl="1" indent="-122349" defTabSz="609630">
              <a:lnSpc>
                <a:spcPts val="1711"/>
              </a:lnSpc>
              <a:buFont typeface="Arial"/>
              <a:buChar char="•"/>
            </a:pP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Hicipsunt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reprem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et as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eos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nihit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vel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ipsam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quae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quam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,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ipsandam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,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conest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vent.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2017234" y="1752005"/>
            <a:ext cx="1417042" cy="5141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defTabSz="609630">
              <a:lnSpc>
                <a:spcPts val="2057"/>
              </a:lnSpc>
            </a:pPr>
            <a:r>
              <a:rPr lang="en-US" sz="1469" b="1" dirty="0">
                <a:solidFill>
                  <a:srgbClr val="1A2C55"/>
                </a:solidFill>
                <a:latin typeface="Dunbar Low Bold"/>
                <a:ea typeface="Dunbar Low Bold"/>
                <a:cs typeface="Dunbar Low Bold"/>
                <a:sym typeface="Dunbar Low Bold"/>
              </a:rPr>
              <a:t>1. SUBTEXT AREA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7229459" y="2267131"/>
            <a:ext cx="3001433" cy="17226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44697" lvl="1" indent="-122349" defTabSz="609630">
              <a:lnSpc>
                <a:spcPts val="1711"/>
              </a:lnSpc>
              <a:buFont typeface="Arial"/>
              <a:buChar char="•"/>
            </a:pP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Hicipsunt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reprem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et as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eos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nihit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vel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ipsam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quae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quam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,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ipsandam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,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conest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vent,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suntisque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cum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etur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aut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quiatquat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elignit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ad qui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demoluptae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porem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.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Nequi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tet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pora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comnis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ditas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mos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eatusam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,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quam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,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que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pa autem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volut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il int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faccae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in re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nossequuntis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moluptatur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samus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,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verions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</a:t>
            </a:r>
            <a:r>
              <a:rPr lang="en-US" sz="1133" dirty="0" err="1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pereptas</a:t>
            </a:r>
            <a:r>
              <a:rPr lang="en-US" sz="1133" dirty="0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 sunt.</a:t>
            </a:r>
          </a:p>
          <a:p>
            <a:pPr defTabSz="609630">
              <a:lnSpc>
                <a:spcPts val="1711"/>
              </a:lnSpc>
            </a:pPr>
            <a:endParaRPr lang="en-US" sz="1133" dirty="0">
              <a:solidFill>
                <a:srgbClr val="1A2C55"/>
              </a:solidFill>
              <a:latin typeface="Dunbar Low"/>
              <a:ea typeface="Dunbar Low"/>
              <a:cs typeface="Dunbar Low"/>
              <a:sym typeface="Dunbar Low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7305281" y="4046361"/>
            <a:ext cx="1463703" cy="5141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defTabSz="609630">
              <a:lnSpc>
                <a:spcPts val="2057"/>
              </a:lnSpc>
            </a:pPr>
            <a:r>
              <a:rPr lang="en-US" sz="1469" b="1" dirty="0">
                <a:solidFill>
                  <a:srgbClr val="1A2C55"/>
                </a:solidFill>
                <a:latin typeface="Dunbar Low Bold"/>
                <a:ea typeface="Dunbar Low Bold"/>
                <a:cs typeface="Dunbar Low Bold"/>
                <a:sym typeface="Dunbar Low Bold"/>
              </a:rPr>
              <a:t>4. SUBTEXT AREA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7229459" y="4561488"/>
            <a:ext cx="3001433" cy="4146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44697" lvl="1" indent="-122349" defTabSz="609630">
              <a:lnSpc>
                <a:spcPts val="1711"/>
              </a:lnSpc>
              <a:buFont typeface="Arial"/>
              <a:buChar char="•"/>
            </a:pPr>
            <a:r>
              <a:rPr lang="en-US" sz="1133">
                <a:solidFill>
                  <a:srgbClr val="1A2C55"/>
                </a:solidFill>
                <a:latin typeface="Dunbar Low"/>
                <a:ea typeface="Dunbar Low"/>
                <a:cs typeface="Dunbar Low"/>
                <a:sym typeface="Dunbar Low"/>
              </a:rPr>
              <a:t>Hicipsunt reprem et as eos nihit vel ipsam quae quam, ipsandam, conest vent.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7286259" y="1752005"/>
            <a:ext cx="1443916" cy="5141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defTabSz="609630">
              <a:lnSpc>
                <a:spcPts val="2057"/>
              </a:lnSpc>
            </a:pPr>
            <a:r>
              <a:rPr lang="en-US" sz="1469" b="1" dirty="0">
                <a:solidFill>
                  <a:srgbClr val="1A2C55"/>
                </a:solidFill>
                <a:latin typeface="Dunbar Low Bold"/>
                <a:ea typeface="Dunbar Low Bold"/>
                <a:cs typeface="Dunbar Low Bold"/>
                <a:sym typeface="Dunbar Low Bold"/>
              </a:rPr>
              <a:t>3. SUBTEXT AREA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4A254-4EFE-B19E-31B2-D6D507CF2E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071D6F-84AF-AF7D-A51D-8FDEB5EAAE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9447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FE21380D-4BF1-44C1-94D5-1A91EE03C767}" vid="{585AF7B9-01D6-4D0C-BBC8-896B0DBBE03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</TotalTime>
  <Words>171</Words>
  <Application>Microsoft Office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Dunbar Low</vt:lpstr>
      <vt:lpstr>Dunbar Low Bold</vt:lpstr>
      <vt:lpstr>Signwood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Betty Whitaker</dc:creator>
  <cp:lastModifiedBy>Betty Whitaker</cp:lastModifiedBy>
  <cp:revision>1</cp:revision>
  <dcterms:created xsi:type="dcterms:W3CDTF">2026-04-07T19:03:33Z</dcterms:created>
  <dcterms:modified xsi:type="dcterms:W3CDTF">2026-04-07T19:28:10Z</dcterms:modified>
</cp:coreProperties>
</file>